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C56FBE19-98A0-4E40-B44F-BC3CF2E6816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85822DD-7826-4BF3-9EE2-4B3298B13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816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BE19-98A0-4E40-B44F-BC3CF2E6816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22DD-7826-4BF3-9EE2-4B3298B13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75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56FBE19-98A0-4E40-B44F-BC3CF2E6816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85822DD-7826-4BF3-9EE2-4B3298B13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057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56FBE19-98A0-4E40-B44F-BC3CF2E6816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85822DD-7826-4BF3-9EE2-4B3298B1327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251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56FBE19-98A0-4E40-B44F-BC3CF2E6816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85822DD-7826-4BF3-9EE2-4B3298B13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84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BE19-98A0-4E40-B44F-BC3CF2E6816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22DD-7826-4BF3-9EE2-4B3298B13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846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BE19-98A0-4E40-B44F-BC3CF2E6816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22DD-7826-4BF3-9EE2-4B3298B13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22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BE19-98A0-4E40-B44F-BC3CF2E6816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22DD-7826-4BF3-9EE2-4B3298B13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1389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56FBE19-98A0-4E40-B44F-BC3CF2E6816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85822DD-7826-4BF3-9EE2-4B3298B13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300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BE19-98A0-4E40-B44F-BC3CF2E6816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22DD-7826-4BF3-9EE2-4B3298B13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107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56FBE19-98A0-4E40-B44F-BC3CF2E6816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85822DD-7826-4BF3-9EE2-4B3298B13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293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BE19-98A0-4E40-B44F-BC3CF2E6816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22DD-7826-4BF3-9EE2-4B3298B13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04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BE19-98A0-4E40-B44F-BC3CF2E6816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22DD-7826-4BF3-9EE2-4B3298B13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24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BE19-98A0-4E40-B44F-BC3CF2E6816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22DD-7826-4BF3-9EE2-4B3298B13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775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BE19-98A0-4E40-B44F-BC3CF2E6816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22DD-7826-4BF3-9EE2-4B3298B13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5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BE19-98A0-4E40-B44F-BC3CF2E6816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22DD-7826-4BF3-9EE2-4B3298B13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51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BE19-98A0-4E40-B44F-BC3CF2E6816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822DD-7826-4BF3-9EE2-4B3298B13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726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FBE19-98A0-4E40-B44F-BC3CF2E68166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822DD-7826-4BF3-9EE2-4B3298B13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9768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  <p:sldLayoutId id="214748380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6629" y="-503011"/>
            <a:ext cx="9144000" cy="5133067"/>
          </a:xfrm>
        </p:spPr>
        <p:txBody>
          <a:bodyPr>
            <a:noAutofit/>
          </a:bodyPr>
          <a:lstStyle/>
          <a:p>
            <a:r>
              <a:rPr lang="ru-RU" sz="16600" b="1" spc="300" dirty="0" smtClean="0">
                <a:solidFill>
                  <a:srgbClr val="FF0000"/>
                </a:solidFill>
              </a:rPr>
              <a:t/>
            </a:r>
            <a:br>
              <a:rPr lang="ru-RU" sz="16600" b="1" spc="300" dirty="0" smtClean="0">
                <a:solidFill>
                  <a:srgbClr val="FF0000"/>
                </a:solidFill>
              </a:rPr>
            </a:br>
            <a:r>
              <a:rPr lang="ru-RU" sz="16600" b="1" spc="300" dirty="0">
                <a:solidFill>
                  <a:srgbClr val="FF0000"/>
                </a:solidFill>
              </a:rPr>
              <a:t/>
            </a:r>
            <a:br>
              <a:rPr lang="ru-RU" sz="16600" b="1" spc="300" dirty="0">
                <a:solidFill>
                  <a:srgbClr val="FF0000"/>
                </a:solidFill>
              </a:rPr>
            </a:br>
            <a:r>
              <a:rPr lang="ru-RU" sz="16600" b="1" spc="300" dirty="0" smtClean="0">
                <a:solidFill>
                  <a:srgbClr val="FF0000"/>
                </a:solidFill>
              </a:rPr>
              <a:t/>
            </a:r>
            <a:br>
              <a:rPr lang="ru-RU" sz="16600" b="1" spc="300" dirty="0" smtClean="0">
                <a:solidFill>
                  <a:srgbClr val="FF0000"/>
                </a:solidFill>
              </a:rPr>
            </a:br>
            <a:r>
              <a:rPr lang="fr-BE" sz="16600" b="1" spc="300" dirty="0" smtClean="0">
                <a:solidFill>
                  <a:srgbClr val="FF0000"/>
                </a:solidFill>
              </a:rPr>
              <a:t>L'amitié</a:t>
            </a:r>
            <a:endParaRPr lang="ru-RU" sz="6600" spc="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14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115" y="-377372"/>
            <a:ext cx="9506856" cy="7090229"/>
          </a:xfrm>
        </p:spPr>
      </p:pic>
    </p:spTree>
    <p:extLst>
      <p:ext uri="{BB962C8B-B14F-4D97-AF65-F5344CB8AC3E}">
        <p14:creationId xmlns:p14="http://schemas.microsoft.com/office/powerpoint/2010/main" val="130419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3372" y="575687"/>
            <a:ext cx="8084457" cy="1293028"/>
          </a:xfrm>
        </p:spPr>
        <p:txBody>
          <a:bodyPr>
            <a:noAutofit/>
          </a:bodyPr>
          <a:lstStyle/>
          <a:p>
            <a:r>
              <a:rPr lang="fr-BE" sz="4800" b="1" i="1" u="sng" dirty="0">
                <a:solidFill>
                  <a:srgbClr val="FF0000"/>
                </a:solidFill>
              </a:rPr>
              <a:t>Les proverbes sur l'ami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lvl="0"/>
            <a:r>
              <a:rPr lang="fr-BE" sz="2800" b="1" dirty="0">
                <a:solidFill>
                  <a:schemeClr val="accent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L'amitié</a:t>
            </a:r>
            <a:r>
              <a:rPr lang="ru-RU" sz="2800" dirty="0">
                <a:solidFill>
                  <a:schemeClr val="accent1"/>
                </a:solidFill>
              </a:rPr>
              <a:t> </a:t>
            </a:r>
            <a:r>
              <a:rPr lang="fr-BE" sz="2800" b="1" dirty="0">
                <a:solidFill>
                  <a:schemeClr val="accent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est un plaisir de toutes les saisons de la vie. </a:t>
            </a:r>
            <a:r>
              <a:rPr lang="ru-RU" sz="2800" b="1" dirty="0">
                <a:solidFill>
                  <a:schemeClr val="accent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(</a:t>
            </a:r>
            <a:r>
              <a:rPr lang="ru-RU" sz="2800" dirty="0">
                <a:solidFill>
                  <a:schemeClr val="accent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Дружба-это удовольствие всех сезонов жизни</a:t>
            </a:r>
            <a:r>
              <a:rPr lang="ru-RU" sz="2800" b="1" dirty="0">
                <a:solidFill>
                  <a:schemeClr val="accent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)</a:t>
            </a:r>
            <a:endParaRPr lang="ru-RU" sz="2800" dirty="0">
              <a:solidFill>
                <a:schemeClr val="accent1"/>
              </a:solidFill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  <a:p>
            <a:pPr lvl="0"/>
            <a:r>
              <a:rPr lang="fr-BE" sz="2800" b="1" dirty="0">
                <a:solidFill>
                  <a:schemeClr val="accent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Un avare n'a pas d'amis. </a:t>
            </a:r>
            <a:r>
              <a:rPr lang="ru-RU" sz="2800" b="1" dirty="0">
                <a:solidFill>
                  <a:schemeClr val="accent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(</a:t>
            </a:r>
            <a:r>
              <a:rPr lang="ru-RU" sz="2800" dirty="0">
                <a:solidFill>
                  <a:schemeClr val="accent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У скупца нет друзей</a:t>
            </a:r>
            <a:r>
              <a:rPr lang="ru-RU" sz="2800" b="1" dirty="0">
                <a:solidFill>
                  <a:schemeClr val="accent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)</a:t>
            </a:r>
            <a:endParaRPr lang="ru-RU" sz="2800" dirty="0">
              <a:solidFill>
                <a:schemeClr val="accent1"/>
              </a:solidFill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  <a:p>
            <a:pPr lvl="0"/>
            <a:r>
              <a:rPr lang="fr-BE" sz="2800" b="1" dirty="0">
                <a:solidFill>
                  <a:schemeClr val="accent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Un véritable ami est toujours le miroir de son ami</a:t>
            </a:r>
            <a:r>
              <a:rPr lang="fr-BE" sz="2800" dirty="0">
                <a:solidFill>
                  <a:schemeClr val="accent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.( </a:t>
            </a:r>
            <a:r>
              <a:rPr lang="ru-RU" sz="2800" dirty="0">
                <a:solidFill>
                  <a:schemeClr val="accent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Настоящий друг всегда зеркало своего друга)</a:t>
            </a:r>
            <a:r>
              <a:rPr lang="fr-BE" sz="2800" dirty="0">
                <a:solidFill>
                  <a:schemeClr val="accent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 </a:t>
            </a:r>
            <a:endParaRPr lang="ru-RU" sz="2800" dirty="0">
              <a:solidFill>
                <a:schemeClr val="accent1"/>
              </a:solidFill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  <a:p>
            <a:r>
              <a:rPr lang="ru-RU" sz="2800" dirty="0">
                <a:solidFill>
                  <a:schemeClr val="accent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8061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46743" y="159657"/>
            <a:ext cx="12221029" cy="754743"/>
          </a:xfrm>
        </p:spPr>
        <p:txBody>
          <a:bodyPr>
            <a:noAutofit/>
          </a:bodyPr>
          <a:lstStyle/>
          <a:p>
            <a:r>
              <a:rPr lang="ru-RU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Сводная таблица изменения окончаний при образовании женского рода</a:t>
            </a:r>
            <a:br>
              <a:rPr lang="ru-RU" sz="2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9647704"/>
              </p:ext>
            </p:extLst>
          </p:nvPr>
        </p:nvGraphicFramePr>
        <p:xfrm>
          <a:off x="304800" y="914400"/>
          <a:ext cx="10355943" cy="57839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1723"/>
                <a:gridCol w="2591068"/>
                <a:gridCol w="5183152"/>
              </a:tblGrid>
              <a:tr h="2143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 dirty="0">
                          <a:effectLst/>
                        </a:rPr>
                        <a:t>окончание мужского рода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176583" marT="117722" marB="117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окончание женского рода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176583" marT="117722" marB="117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 dirty="0" smtClean="0">
                          <a:effectLst/>
                        </a:rPr>
                        <a:t>пример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176583" marT="117722" marB="117722"/>
                </a:tc>
              </a:tr>
              <a:tr h="436224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Основное правило: м.р. +            — e                                 (vert – verte)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176583" marT="117722" marB="117722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-e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176583" marT="117722" marB="117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без изменений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176583" marT="117722" marB="117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jeune – jeune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176583" marT="117722" marB="117722"/>
                </a:tc>
              </a:tr>
              <a:tr h="5856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-en, -el, -et, -on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176583" marT="117722" marB="117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-enne, -elle, -ette, -onne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176583" marT="117722" marB="117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italien – italienne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176583" marT="117722" marB="117722"/>
                </a:tc>
              </a:tr>
              <a:tr h="436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-er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176583" marT="117722" marB="117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-ère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176583" marT="117722" marB="117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étranger – étrangère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176583" marT="117722" marB="117722"/>
                </a:tc>
              </a:tr>
              <a:tr h="436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-eux, -eur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176583" marT="117722" marB="117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-euse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176583" marT="117722" marB="117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sérieux – sérieuse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176583" marT="117722" marB="117722"/>
                </a:tc>
              </a:tr>
              <a:tr h="436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r>
                        <a:rPr lang="ru-RU" sz="1100" dirty="0" err="1">
                          <a:effectLst/>
                        </a:rPr>
                        <a:t>teur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176583" marT="117722" marB="117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-trice / -teuse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176583" marT="117722" marB="117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conservateur – conservatrice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176583" marT="117722" marB="117722"/>
                </a:tc>
              </a:tr>
              <a:tr h="436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-f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176583" marT="117722" marB="117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-ve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176583" marT="117722" marB="117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sportif – sportive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176583" marT="117722" marB="117722"/>
                </a:tc>
              </a:tr>
              <a:tr h="436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-c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176583" marT="117722" marB="117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>
                          <a:effectLst/>
                        </a:rPr>
                        <a:t>-que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176583" marT="117722" marB="11772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00" dirty="0" err="1">
                          <a:effectLst/>
                        </a:rPr>
                        <a:t>public</a:t>
                      </a:r>
                      <a:r>
                        <a:rPr lang="ru-RU" sz="1100" dirty="0">
                          <a:effectLst/>
                        </a:rPr>
                        <a:t> – </a:t>
                      </a:r>
                      <a:r>
                        <a:rPr lang="ru-RU" sz="1100" dirty="0" err="1">
                          <a:effectLst/>
                        </a:rPr>
                        <a:t>publique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176583" marT="117722" marB="117722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04502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Сводная таблица изменения окончаний при образовании женского рода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91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799" y="159657"/>
            <a:ext cx="11027229" cy="1233714"/>
          </a:xfrm>
        </p:spPr>
        <p:txBody>
          <a:bodyPr>
            <a:normAutofit fontScale="90000"/>
          </a:bodyPr>
          <a:lstStyle/>
          <a:p>
            <a:r>
              <a:rPr lang="fr-BE" b="1" dirty="0"/>
              <a:t>Travaille par groupe- </a:t>
            </a:r>
            <a:r>
              <a:rPr lang="ru-RU" b="1" dirty="0"/>
              <a:t>работа по группам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567544"/>
            <a:ext cx="10820400" cy="4651142"/>
          </a:xfrm>
        </p:spPr>
        <p:txBody>
          <a:bodyPr/>
          <a:lstStyle/>
          <a:p>
            <a:r>
              <a:rPr lang="fr-BE" sz="2800" dirty="0"/>
              <a:t>J’ai un ami (</a:t>
            </a:r>
            <a:r>
              <a:rPr lang="ru-RU" sz="2800" dirty="0"/>
              <a:t>друг</a:t>
            </a:r>
            <a:r>
              <a:rPr lang="fr-BE" sz="2800" dirty="0"/>
              <a:t>), il s’appelle Pierre. Son père </a:t>
            </a:r>
            <a:r>
              <a:rPr lang="fr-BE" sz="2800" u="sng" dirty="0"/>
              <a:t>travaille </a:t>
            </a:r>
            <a:r>
              <a:rPr lang="fr-BE" sz="2800" dirty="0"/>
              <a:t>(</a:t>
            </a:r>
            <a:r>
              <a:rPr lang="ru-RU" sz="2800" dirty="0"/>
              <a:t>работает</a:t>
            </a:r>
            <a:r>
              <a:rPr lang="fr-BE" sz="2800" dirty="0"/>
              <a:t>) dans son garage. Sa mère est le professeur de français. Pierre fait du sport, il jout au volley-ball. Il aime manger de la glace au chaucolat et </a:t>
            </a:r>
            <a:r>
              <a:rPr lang="fr-BE" sz="2800" u="sng" dirty="0"/>
              <a:t>boire</a:t>
            </a:r>
            <a:r>
              <a:rPr lang="fr-BE" sz="2800" dirty="0"/>
              <a:t>(</a:t>
            </a:r>
            <a:r>
              <a:rPr lang="ru-RU" sz="2800" dirty="0"/>
              <a:t>пить</a:t>
            </a:r>
            <a:r>
              <a:rPr lang="fr-BE" sz="2800" dirty="0"/>
              <a:t>) du jus d’orange. Sa </a:t>
            </a:r>
            <a:r>
              <a:rPr lang="fr-BE" sz="2800" u="sng" dirty="0"/>
              <a:t>leçon </a:t>
            </a:r>
            <a:r>
              <a:rPr lang="fr-BE" sz="2800" dirty="0"/>
              <a:t>( </a:t>
            </a:r>
            <a:r>
              <a:rPr lang="ru-RU" sz="2800" dirty="0"/>
              <a:t>урок</a:t>
            </a:r>
            <a:r>
              <a:rPr lang="fr-BE" sz="2800" dirty="0"/>
              <a:t>) préféré est le sport, parce que c’est utile et intéressant pour lui</a:t>
            </a:r>
            <a:r>
              <a:rPr lang="fr-BE" sz="2800" u="sng" dirty="0"/>
              <a:t>. Nous nous promenons ensemble chaque jour</a:t>
            </a:r>
            <a:r>
              <a:rPr lang="fr-BE" sz="2800" dirty="0"/>
              <a:t> (</a:t>
            </a:r>
            <a:r>
              <a:rPr lang="ru-RU" sz="2800" dirty="0"/>
              <a:t>Мы </a:t>
            </a:r>
            <a:r>
              <a:rPr lang="ru-RU" sz="2800" dirty="0" err="1"/>
              <a:t>Гуляум</a:t>
            </a:r>
            <a:r>
              <a:rPr lang="ru-RU" sz="2800" dirty="0"/>
              <a:t> вместе каждый день</a:t>
            </a:r>
            <a:r>
              <a:rPr lang="fr-BE" sz="2800" dirty="0"/>
              <a:t>). C’est Pierre qui </a:t>
            </a:r>
            <a:r>
              <a:rPr lang="fr-BE" sz="2800" u="sng" dirty="0"/>
              <a:t>a dessiné</a:t>
            </a:r>
            <a:r>
              <a:rPr lang="fr-BE" sz="2800" dirty="0"/>
              <a:t>  (</a:t>
            </a:r>
            <a:r>
              <a:rPr lang="ru-RU" sz="2800" dirty="0"/>
              <a:t>рисовал</a:t>
            </a:r>
            <a:r>
              <a:rPr lang="fr-BE" sz="2800" dirty="0"/>
              <a:t>)bien mon portrait et m’a le donné à mon a</a:t>
            </a:r>
            <a:r>
              <a:rPr lang="fr-BE" sz="2800" u="sng" dirty="0"/>
              <a:t>nniversaire</a:t>
            </a:r>
            <a:r>
              <a:rPr lang="fr-BE" sz="2800" dirty="0"/>
              <a:t>. C’est moi, Nicolas, qui raconte cette histoire et qui a un vrai ami Pierre.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31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812800"/>
            <a:ext cx="10820400" cy="5405885"/>
          </a:xfrm>
        </p:spPr>
        <p:txBody>
          <a:bodyPr>
            <a:normAutofit lnSpcReduction="10000"/>
          </a:bodyPr>
          <a:lstStyle/>
          <a:p>
            <a:r>
              <a:rPr lang="fr-BE" sz="3500" dirty="0"/>
              <a:t>1.Mon ami s’appelle Nicolas. - a)Vrai (</a:t>
            </a:r>
            <a:r>
              <a:rPr lang="ru-RU" sz="3500" dirty="0"/>
              <a:t>правда</a:t>
            </a:r>
            <a:r>
              <a:rPr lang="fr-BE" sz="3500" dirty="0"/>
              <a:t>); b)faux (</a:t>
            </a:r>
            <a:r>
              <a:rPr lang="ru-RU" sz="3500" dirty="0"/>
              <a:t>ложь</a:t>
            </a:r>
            <a:r>
              <a:rPr lang="fr-BE" sz="3500" dirty="0"/>
              <a:t>);</a:t>
            </a:r>
            <a:endParaRPr lang="ru-RU" sz="3500" dirty="0"/>
          </a:p>
          <a:p>
            <a:r>
              <a:rPr lang="fr-BE" sz="3500" dirty="0"/>
              <a:t>2. Pierre est mon vrai ami.-  a) vrai; b) faux;</a:t>
            </a:r>
            <a:endParaRPr lang="ru-RU" sz="3500" dirty="0"/>
          </a:p>
          <a:p>
            <a:r>
              <a:rPr lang="fr-BE" sz="3500" dirty="0"/>
              <a:t>3. Le père de Pierre est le professeur de russe. - a)vrai; b)faux;</a:t>
            </a:r>
            <a:endParaRPr lang="ru-RU" sz="3500" dirty="0"/>
          </a:p>
          <a:p>
            <a:r>
              <a:rPr lang="fr-BE" sz="3500" dirty="0"/>
              <a:t>4.La mère de mon ami ne travaille pas. - a) vrai; b) faux;</a:t>
            </a:r>
            <a:endParaRPr lang="ru-RU" sz="3500" dirty="0"/>
          </a:p>
          <a:p>
            <a:r>
              <a:rPr lang="fr-BE" sz="3500" dirty="0"/>
              <a:t>5. Il n’aime pas la glace. - a) vrai; b) faux;</a:t>
            </a:r>
            <a:endParaRPr lang="ru-RU" sz="3500" dirty="0"/>
          </a:p>
          <a:p>
            <a:r>
              <a:rPr lang="fr-BE" sz="3500" dirty="0"/>
              <a:t>6. C’est Pierre qui a dessiné le portrait de </a:t>
            </a:r>
            <a:r>
              <a:rPr lang="fr-BE" sz="4300" dirty="0"/>
              <a:t>Nicolas</a:t>
            </a:r>
            <a:r>
              <a:rPr lang="fr-BE" sz="3500" dirty="0"/>
              <a:t>. - a) vrai; b) faux;</a:t>
            </a:r>
            <a:r>
              <a:rPr lang="fr-BE" dirty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08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714" y="391886"/>
            <a:ext cx="7184572" cy="1262743"/>
          </a:xfrm>
        </p:spPr>
        <p:txBody>
          <a:bodyPr/>
          <a:lstStyle/>
          <a:p>
            <a:r>
              <a:rPr lang="ru-RU" b="1" i="1" u="sng" dirty="0"/>
              <a:t>Построение диалога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80458"/>
            <a:ext cx="10820400" cy="473822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 </a:t>
            </a:r>
            <a:r>
              <a:rPr lang="fr-BE" b="1" dirty="0"/>
              <a:t>Mon ami</a:t>
            </a:r>
            <a:r>
              <a:rPr lang="ru-RU" b="1" dirty="0"/>
              <a:t> (</a:t>
            </a:r>
            <a:r>
              <a:rPr lang="fr-BE" b="1" dirty="0"/>
              <a:t>e</a:t>
            </a:r>
            <a:r>
              <a:rPr lang="ru-RU" b="1" dirty="0"/>
              <a:t>) </a:t>
            </a:r>
            <a:r>
              <a:rPr lang="fr-BE" b="1" dirty="0"/>
              <a:t>est </a:t>
            </a:r>
            <a:r>
              <a:rPr lang="ru-RU" b="1" dirty="0"/>
              <a:t>– Мой друг, он ..</a:t>
            </a:r>
            <a:endParaRPr lang="ru-RU" dirty="0"/>
          </a:p>
          <a:p>
            <a:r>
              <a:rPr lang="fr-BE" dirty="0"/>
              <a:t>Fidèle -  </a:t>
            </a:r>
            <a:r>
              <a:rPr lang="ru-RU" dirty="0"/>
              <a:t>верный</a:t>
            </a:r>
            <a:r>
              <a:rPr lang="fr-BE" dirty="0"/>
              <a:t/>
            </a:r>
            <a:br>
              <a:rPr lang="fr-BE" dirty="0"/>
            </a:br>
            <a:r>
              <a:rPr lang="fr-BE" dirty="0"/>
              <a:t>sincère- </a:t>
            </a:r>
            <a:r>
              <a:rPr lang="ru-RU" dirty="0"/>
              <a:t>искренний</a:t>
            </a:r>
            <a:r>
              <a:rPr lang="fr-BE" dirty="0"/>
              <a:t/>
            </a:r>
            <a:br>
              <a:rPr lang="fr-BE" dirty="0"/>
            </a:br>
            <a:r>
              <a:rPr lang="fr-BE" dirty="0"/>
              <a:t>sérieux, se </a:t>
            </a:r>
            <a:r>
              <a:rPr lang="ru-RU" dirty="0"/>
              <a:t>серьезный</a:t>
            </a:r>
            <a:r>
              <a:rPr lang="fr-BE" dirty="0"/>
              <a:t>( </a:t>
            </a:r>
            <a:r>
              <a:rPr lang="ru-RU" dirty="0" err="1"/>
              <a:t>ая</a:t>
            </a:r>
            <a:r>
              <a:rPr lang="fr-BE" dirty="0"/>
              <a:t>)</a:t>
            </a:r>
            <a:br>
              <a:rPr lang="fr-BE" dirty="0"/>
            </a:br>
            <a:r>
              <a:rPr lang="fr-BE" dirty="0"/>
              <a:t>super</a:t>
            </a:r>
            <a:br>
              <a:rPr lang="fr-BE" dirty="0"/>
            </a:br>
            <a:r>
              <a:rPr lang="fr-BE" dirty="0"/>
              <a:t>sympa</a:t>
            </a:r>
            <a:br>
              <a:rPr lang="fr-BE" dirty="0"/>
            </a:br>
            <a:r>
              <a:rPr lang="fr-BE" dirty="0"/>
              <a:t>intelligent ,e - </a:t>
            </a:r>
            <a:r>
              <a:rPr lang="ru-RU" dirty="0"/>
              <a:t>умный</a:t>
            </a:r>
            <a:r>
              <a:rPr lang="fr-BE" dirty="0"/>
              <a:t>( </a:t>
            </a:r>
            <a:r>
              <a:rPr lang="ru-RU" dirty="0" err="1"/>
              <a:t>ая</a:t>
            </a:r>
            <a:r>
              <a:rPr lang="fr-BE" dirty="0"/>
              <a:t>)</a:t>
            </a:r>
            <a:br>
              <a:rPr lang="fr-BE" dirty="0"/>
            </a:br>
            <a:r>
              <a:rPr lang="fr-BE" dirty="0"/>
              <a:t>joyeux, se- </a:t>
            </a:r>
            <a:r>
              <a:rPr lang="ru-RU" dirty="0"/>
              <a:t>веселый</a:t>
            </a:r>
            <a:r>
              <a:rPr lang="fr-BE" dirty="0"/>
              <a:t> (</a:t>
            </a:r>
            <a:r>
              <a:rPr lang="ru-RU" dirty="0" err="1"/>
              <a:t>ая</a:t>
            </a:r>
            <a:r>
              <a:rPr lang="fr-BE" dirty="0"/>
              <a:t>)</a:t>
            </a:r>
            <a:br>
              <a:rPr lang="fr-BE" dirty="0"/>
            </a:br>
            <a:r>
              <a:rPr lang="fr-BE" dirty="0"/>
              <a:t>beau, belle- </a:t>
            </a:r>
            <a:r>
              <a:rPr lang="ru-RU" dirty="0"/>
              <a:t>красивый</a:t>
            </a:r>
            <a:r>
              <a:rPr lang="fr-BE" dirty="0"/>
              <a:t> (</a:t>
            </a:r>
            <a:r>
              <a:rPr lang="ru-RU" dirty="0" err="1"/>
              <a:t>ая</a:t>
            </a:r>
            <a:r>
              <a:rPr lang="fr-BE" dirty="0"/>
              <a:t>)</a:t>
            </a:r>
            <a:br>
              <a:rPr lang="fr-BE" dirty="0"/>
            </a:br>
            <a:r>
              <a:rPr lang="fr-BE" dirty="0"/>
              <a:t>bon, ne – </a:t>
            </a:r>
            <a:r>
              <a:rPr lang="ru-RU" dirty="0"/>
              <a:t>хороший</a:t>
            </a:r>
            <a:r>
              <a:rPr lang="fr-BE" dirty="0"/>
              <a:t> (</a:t>
            </a:r>
            <a:r>
              <a:rPr lang="ru-RU" dirty="0" err="1"/>
              <a:t>ая</a:t>
            </a:r>
            <a:r>
              <a:rPr lang="fr-BE" dirty="0"/>
              <a:t>)</a:t>
            </a:r>
            <a:br>
              <a:rPr lang="fr-BE" dirty="0"/>
            </a:br>
            <a:r>
              <a:rPr lang="fr-BE" dirty="0"/>
              <a:t>aimable- </a:t>
            </a:r>
            <a:r>
              <a:rPr lang="ru-RU" dirty="0"/>
              <a:t>любезный</a:t>
            </a:r>
            <a:r>
              <a:rPr lang="fr-BE" dirty="0"/>
              <a:t/>
            </a:r>
            <a:br>
              <a:rPr lang="fr-BE" dirty="0"/>
            </a:br>
            <a:r>
              <a:rPr lang="fr-BE" dirty="0"/>
              <a:t>agréable- </a:t>
            </a:r>
            <a:r>
              <a:rPr lang="ru-RU" dirty="0"/>
              <a:t>приятный</a:t>
            </a:r>
          </a:p>
          <a:p>
            <a:r>
              <a:rPr lang="fr-BE" b="1" dirty="0"/>
              <a:t>J</a:t>
            </a:r>
            <a:r>
              <a:rPr lang="ru-RU" b="1" dirty="0"/>
              <a:t>’</a:t>
            </a:r>
            <a:r>
              <a:rPr lang="fr-BE" b="1" dirty="0"/>
              <a:t>aime mon ami</a:t>
            </a:r>
            <a:r>
              <a:rPr lang="ru-RU" b="1" dirty="0"/>
              <a:t> (</a:t>
            </a:r>
            <a:r>
              <a:rPr lang="fr-BE" b="1" dirty="0"/>
              <a:t>e</a:t>
            </a:r>
            <a:r>
              <a:rPr lang="ru-RU" b="1" dirty="0"/>
              <a:t>) </a:t>
            </a:r>
            <a:r>
              <a:rPr lang="fr-BE" b="1" dirty="0"/>
              <a:t>pour</a:t>
            </a:r>
            <a:r>
              <a:rPr lang="fr-BE" dirty="0"/>
              <a:t> </a:t>
            </a:r>
            <a:r>
              <a:rPr lang="ru-RU" dirty="0"/>
              <a:t> - </a:t>
            </a:r>
            <a:r>
              <a:rPr lang="ru-RU" b="1" dirty="0"/>
              <a:t>Люблю своего друга за …</a:t>
            </a:r>
            <a:endParaRPr lang="ru-RU" dirty="0"/>
          </a:p>
          <a:p>
            <a:r>
              <a:rPr lang="fr-BE" dirty="0"/>
              <a:t>sa fidélité- </a:t>
            </a:r>
            <a:r>
              <a:rPr lang="ru-RU" dirty="0"/>
              <a:t>его верность</a:t>
            </a:r>
            <a:r>
              <a:rPr lang="fr-BE" dirty="0"/>
              <a:t/>
            </a:r>
            <a:br>
              <a:rPr lang="fr-BE" dirty="0"/>
            </a:br>
            <a:r>
              <a:rPr lang="fr-BE" dirty="0"/>
              <a:t>son humour -</a:t>
            </a:r>
            <a:r>
              <a:rPr lang="ru-RU" dirty="0"/>
              <a:t>его юмор</a:t>
            </a:r>
            <a:r>
              <a:rPr lang="fr-BE" dirty="0"/>
              <a:t/>
            </a:r>
            <a:br>
              <a:rPr lang="fr-BE" dirty="0"/>
            </a:br>
            <a:r>
              <a:rPr lang="fr-BE" dirty="0"/>
              <a:t>sa sincérité- </a:t>
            </a:r>
            <a:r>
              <a:rPr lang="ru-RU" dirty="0"/>
              <a:t>его искренность</a:t>
            </a:r>
            <a:r>
              <a:rPr lang="fr-BE" dirty="0"/>
              <a:t/>
            </a:r>
            <a:br>
              <a:rPr lang="fr-BE" dirty="0"/>
            </a:br>
            <a:r>
              <a:rPr lang="fr-BE" dirty="0"/>
              <a:t>sa confiance- </a:t>
            </a:r>
            <a:r>
              <a:rPr lang="ru-RU" dirty="0"/>
              <a:t>его уверенность</a:t>
            </a:r>
            <a:r>
              <a:rPr lang="fr-BE" dirty="0"/>
              <a:t/>
            </a:r>
            <a:br>
              <a:rPr lang="fr-BE" dirty="0"/>
            </a:br>
            <a:r>
              <a:rPr lang="fr-BE" dirty="0"/>
              <a:t>son intelligence-</a:t>
            </a:r>
            <a:r>
              <a:rPr lang="ru-RU" dirty="0"/>
              <a:t>его интеллект</a:t>
            </a:r>
          </a:p>
        </p:txBody>
      </p:sp>
    </p:spTree>
    <p:extLst>
      <p:ext uri="{BB962C8B-B14F-4D97-AF65-F5344CB8AC3E}">
        <p14:creationId xmlns:p14="http://schemas.microsoft.com/office/powerpoint/2010/main" val="218902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458" y="488601"/>
            <a:ext cx="7663542" cy="1293028"/>
          </a:xfrm>
        </p:spPr>
        <p:txBody>
          <a:bodyPr/>
          <a:lstStyle/>
          <a:p>
            <a:r>
              <a:rPr lang="fr-BE" dirty="0"/>
              <a:t>La Vie Est Belle 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85800" y="1781630"/>
            <a:ext cx="10820400" cy="4437056"/>
          </a:xfrm>
        </p:spPr>
        <p:txBody>
          <a:bodyPr>
            <a:normAutofit/>
          </a:bodyPr>
          <a:lstStyle/>
          <a:p>
            <a:r>
              <a:rPr lang="fr-BE" dirty="0"/>
              <a:t>En premier,  </a:t>
            </a:r>
            <a:r>
              <a:rPr lang="fr-BE" u="sng" dirty="0"/>
              <a:t>il faut apprendre à sourire             </a:t>
            </a:r>
            <a:endParaRPr lang="ru-RU" dirty="0"/>
          </a:p>
          <a:p>
            <a:r>
              <a:rPr lang="fr-BE" dirty="0"/>
              <a:t>Puis à compter sur ses doigts</a:t>
            </a:r>
            <a:endParaRPr lang="ru-RU" dirty="0"/>
          </a:p>
          <a:p>
            <a:r>
              <a:rPr lang="fr-BE" u="sng" dirty="0"/>
              <a:t>Apprendre à jouer,  à chanter et à rire</a:t>
            </a:r>
            <a:endParaRPr lang="ru-RU" dirty="0"/>
          </a:p>
          <a:p>
            <a:r>
              <a:rPr lang="fr-BE" dirty="0"/>
              <a:t>S'endormir dans les bras</a:t>
            </a:r>
            <a:endParaRPr lang="ru-RU" dirty="0"/>
          </a:p>
          <a:p>
            <a:r>
              <a:rPr lang="fr-BE" dirty="0"/>
              <a:t>Ensuite,  il faut commencer à comprendre</a:t>
            </a:r>
            <a:endParaRPr lang="ru-RU" dirty="0"/>
          </a:p>
          <a:p>
            <a:r>
              <a:rPr lang="fr-BE" dirty="0"/>
              <a:t>Ce que veut dire l'amitié</a:t>
            </a:r>
            <a:endParaRPr lang="ru-RU" dirty="0"/>
          </a:p>
          <a:p>
            <a:r>
              <a:rPr lang="fr-BE" u="sng" dirty="0"/>
              <a:t>Se raconter des histoires,  se surprendre</a:t>
            </a:r>
            <a:endParaRPr lang="ru-RU" dirty="0"/>
          </a:p>
          <a:p>
            <a:r>
              <a:rPr lang="ru-RU" dirty="0" err="1"/>
              <a:t>Pour</a:t>
            </a:r>
            <a:r>
              <a:rPr lang="ru-RU" dirty="0"/>
              <a:t> </a:t>
            </a:r>
            <a:r>
              <a:rPr lang="ru-RU" dirty="0" err="1"/>
              <a:t>apprendre</a:t>
            </a:r>
            <a:r>
              <a:rPr lang="ru-RU" dirty="0"/>
              <a:t> à </a:t>
            </a:r>
            <a:r>
              <a:rPr lang="ru-RU" dirty="0" err="1"/>
              <a:t>s'aimer</a:t>
            </a:r>
            <a:endParaRPr lang="ru-RU" dirty="0"/>
          </a:p>
          <a:p>
            <a:r>
              <a:rPr lang="ru-RU" dirty="0"/>
              <a:t>Во-первых, вы должны научиться улыбаться                                                                                                           Затем </a:t>
            </a:r>
            <a:r>
              <a:rPr lang="ru-RU" dirty="0" smtClean="0"/>
              <a:t>пересчитать </a:t>
            </a:r>
            <a:r>
              <a:rPr lang="ru-RU" dirty="0"/>
              <a:t>по пальцам                                                                                                                        Научиться играть, петь и смеяться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623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i.ytimg.com/vi/-YvILNBrvRA/maxresdefault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43" y="159656"/>
            <a:ext cx="10900228" cy="6531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830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26</TotalTime>
  <Words>362</Words>
  <Application>Microsoft Office PowerPoint</Application>
  <PresentationFormat>Широкоэкранный</PresentationFormat>
  <Paragraphs>57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След самолета</vt:lpstr>
      <vt:lpstr>   L'amitié</vt:lpstr>
      <vt:lpstr>Презентация PowerPoint</vt:lpstr>
      <vt:lpstr>Les proverbes sur l'ami</vt:lpstr>
      <vt:lpstr>Сводная таблица изменения окончаний при образовании женского рода </vt:lpstr>
      <vt:lpstr>Travaille par groupe- работа по группам </vt:lpstr>
      <vt:lpstr>Презентация PowerPoint</vt:lpstr>
      <vt:lpstr>Построение диалога  </vt:lpstr>
      <vt:lpstr>La Vie Est Belle 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L'amitié</dc:title>
  <dc:creator>Учетная запись Майкрософт</dc:creator>
  <cp:lastModifiedBy>Учетная запись Майкрософт</cp:lastModifiedBy>
  <cp:revision>3</cp:revision>
  <dcterms:created xsi:type="dcterms:W3CDTF">2021-12-02T10:27:12Z</dcterms:created>
  <dcterms:modified xsi:type="dcterms:W3CDTF">2021-12-02T10:53:34Z</dcterms:modified>
</cp:coreProperties>
</file>