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8" r:id="rId18"/>
    <p:sldId id="273" r:id="rId19"/>
    <p:sldId id="276" r:id="rId20"/>
    <p:sldId id="280" r:id="rId21"/>
    <p:sldId id="281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FF"/>
    <a:srgbClr val="000000"/>
    <a:srgbClr val="FFFF00"/>
    <a:srgbClr val="FF99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3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3EEDCE0-DAA0-4ECE-B5F0-915A4A045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18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2BA97A-3B68-4938-896C-BC88997CE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1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12BA97A-3B68-4938-896C-BC88997CE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83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BA97A-3B68-4938-896C-BC88997CE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3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BA97A-3B68-4938-896C-BC88997CE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74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12BA97A-3B68-4938-896C-BC88997CE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FCB7-0284-4BDA-A359-43BE73A3B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833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A020-599E-4611-B99B-6151A7B75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277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C4B-3F0A-43AA-A8E1-6AC7F50A1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12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B57CCC-E441-4367-9FDC-74B162097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674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8932A2-1BA8-4176-A428-E521BAAE1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666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66B94BC-01A4-4DB4-8352-67E68765D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505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9797-E8F6-4FE6-9605-DE9E36CBAB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68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0680-6463-4CAC-914A-DF6A07312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295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2DF2-770A-480C-9EF9-EC516CCD0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870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708636-8067-435A-815E-6B42A3DB55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81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2BA97A-3B68-4938-896C-BC88997CE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3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88640"/>
            <a:ext cx="6770712" cy="158417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 ФАКТОРЫ:</a:t>
            </a:r>
            <a:endParaRPr lang="ru-RU" sz="4400" dirty="0"/>
          </a:p>
        </p:txBody>
      </p:sp>
      <p:pic>
        <p:nvPicPr>
          <p:cNvPr id="4" name="Picture 2" descr="http://populartips.ru/uploads/posts/2016-03/thumbs/korn-budova-korenya-tipi-korenv-bologya_46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04" y="2714866"/>
            <a:ext cx="3937023" cy="40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709" y="1889898"/>
            <a:ext cx="604867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ВЗАИМОПОЛЕЗНЫЕ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991465"/>
            <a:ext cx="257955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СИМБИОЗ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57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88640"/>
            <a:ext cx="6675718" cy="136815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 ФАКТОРЫ:</a:t>
            </a:r>
            <a:endParaRPr lang="ru-RU" sz="4400" dirty="0"/>
          </a:p>
        </p:txBody>
      </p:sp>
      <p:pic>
        <p:nvPicPr>
          <p:cNvPr id="1026" name="Picture 2" descr="Подводные фото большая щука (esox Lucius)., 30x20 см, на бу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8" y="2591990"/>
            <a:ext cx="48423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1039768/84a011fa-7747-47ff-9e79-9e519872cab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29627"/>
            <a:ext cx="3923750" cy="22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726048"/>
            <a:ext cx="620394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2)ПОЛЕЗНО - ВРЕДНЫЕ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990406"/>
            <a:ext cx="40559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ХИЩНИЧЕСТВО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59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144016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 ФАКТОРЫ: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048863" y="1651720"/>
            <a:ext cx="577594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- ВРЕДНЫЕ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1115" y="6066341"/>
            <a:ext cx="337143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4.fotokto.ru/photo/full/443/44328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54534"/>
            <a:ext cx="5323291" cy="354886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353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136815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 ФАКТОРЫ:</a:t>
            </a:r>
            <a:endParaRPr lang="ru-RU" sz="4400" dirty="0"/>
          </a:p>
        </p:txBody>
      </p:sp>
      <p:pic>
        <p:nvPicPr>
          <p:cNvPr id="4" name="Picture 2" descr="http://www.ekol-ush.narod.ru/pic/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4828436" cy="32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xn--90aeobaarlnb3f3fe.xn--p1ai/_ld/1/64346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4596"/>
            <a:ext cx="2893747" cy="43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562889"/>
            <a:ext cx="5616624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3)ВЗАИМОВРЕДНЫЕ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877272"/>
            <a:ext cx="389093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642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446009" cy="128089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  ФАКТОРЫ: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veved.ru/uploads/posts/2019-12/1575997273_a18fadea267b5eae6758932c2b56f3f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8597"/>
            <a:ext cx="4032448" cy="29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EICMWq8XYAAgG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2" y="4247788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2303023/ab3f4add-3d81-4243-9161-28aa11ae74f9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315"/>
            <a:ext cx="4287178" cy="28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54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116632"/>
            <a:ext cx="6589199" cy="128089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  ФАКТОРЫ:</a:t>
            </a:r>
            <a:endParaRPr lang="ru-RU" sz="4400" dirty="0"/>
          </a:p>
        </p:txBody>
      </p:sp>
      <p:pic>
        <p:nvPicPr>
          <p:cNvPr id="2050" name="Picture 2" descr="https://www.2do2go.ru/uploads/8fde8e582dd1c03d49f4e41d78f436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1451"/>
            <a:ext cx="4680520" cy="30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kopilkaurokov.ru/up/html/2016/12/19/k_585817a56d2ec/371448_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68655" cy="33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208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5" y="188640"/>
            <a:ext cx="6338665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8640"/>
            <a:ext cx="7416824" cy="6408712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Давайте-ка ребята, природу …………..!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ней ни на минуту не надо …………...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цветы, леса, поля и речки,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для нас навечно!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44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588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727" y="188640"/>
            <a:ext cx="6050632" cy="1584176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 ОТВЕТЫ: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704855" cy="41044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АБИОТИЧЕСКИЕ: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1, 3, 6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4, 5, 8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2, 7, 9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04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4110"/>
            <a:ext cx="7344815" cy="1076698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  СВОЮ  РАБОТУ: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3116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9 БАЛЛОВ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7 БАЛЛОВ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3 БАЛЛА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1 БАЛЛ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754008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sigarch.org/wp-content/uploads/2018/02/AdobeStock_276716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69" y="69963"/>
            <a:ext cx="3747766" cy="432008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4645" y="8646728"/>
            <a:ext cx="99386" cy="12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img2.freepng.ru/20180320/row/kisspng-shark-jaws-great-white-shark-clip-art-transparent-shark-png-5ab13c9120e085.8744659415215648171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39" y="1488540"/>
            <a:ext cx="4180012" cy="287956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warrenphotographic.co.uk/photography/bigs/39976-European-Mole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4889"/>
            <a:ext cx="4536504" cy="270280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876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44815" cy="128089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ЛИШНИЙ  ТЕРМИН: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8208912" cy="525658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СНЕГ, НАСЕКОМЫЕ, ДОЖДЬ, ГРОЗА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ИСПАРЕНИЕ, ВЫРУБКА, ОХОТА, РЫБАЛКА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И ЗАЯЦ, БОЖЬЯ КОРОВКА И ТЛЯ, ОХОТА ЧЕЛОВЕКА НА МЕДВЕДЯ, КОТ И МЫШЬ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530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188640"/>
            <a:ext cx="6591985" cy="86409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 ОТВЕТЫ: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317" y="1268760"/>
            <a:ext cx="8351170" cy="54726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СНЕГ,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ДОЖДЬ, ГРОЗА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ВЫРУБКА, ОХОТА, РЫБАЛКА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И ЗАЯЦ, БОЖЬЯ КОРОВКА И ТЛЯ,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 ЧЕЛОВЕКА НА МЕДВЕДЯ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 И МЫШЬ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3795997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istor.ru/wp-content/uploads/2019/07/%D0%9A%D0%B0%D1%80%D1%82%D0%B8%D0%BD%D0%BA%D0%B8-%D1%81%D0%BF%D0%B0%D1%81%D0%B8%D0%B1%D0%BE-%D0%B7%D0%B0-%D1%83%D1%80%D0%BE%D0%BA-%D0%B4%D0%BB%D1%8F-%D0%BF%D1%80%D0%B5%D0%B7%D0%B5%D0%BD%D1%82%D0%B0%D1%86%D0%B8%D0%B8-%D1%81%D0%B1%D0%BE%D1%80%D0%BA%D0%B0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55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89199" cy="9326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51845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ВОДНАЯ  СРЕДА – </a:t>
            </a:r>
          </a:p>
          <a:p>
            <a:pPr marL="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НАЗЕМНО-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ВОЗДУШНАЯ  СРЕДА –</a:t>
            </a:r>
          </a:p>
          <a:p>
            <a:pPr marL="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ПОЧВЕННАЯ  СРЕДА -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thumbs.dreamstime.com/b/%D1%85%D0%BB%D0%BE%D0%BF%D0%B0%D1%82%D1%8C-%D0%B7%D0%BD%D0%B0%D1%87%D0%BE%D0%BA-%D0%B2-%D0%BB%D0%B0%D0%B4%D0%BE%D1%88%D0%B8-%D1%81%D0%B8%D0%BC%D0%B2%D0%BE%D0%BB-emoji-%D1%80%D1%83%D0%BA%D0%BE%D0%BF%D0%BB%D0%B5%D1%81%D0%BA%D0%B0%D0%BD%D0%B8%D1%8F-%D0%BF%D1%80%D0%BE%D1%81%D1%82%D0%B0%D1%8F-%D1%87%D0%B5%D1%80%D0%BD%D0%BE-%D0%B1%D0%B5%D0%BB%D0%B0%D1%8F-142879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88" y="1151738"/>
            <a:ext cx="1571328" cy="15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1%85%D0%BB%D0%BE%D0%BF%D0%B0%D1%82%D1%8C-%D0%B7%D0%BD%D0%B0%D1%87%D0%BE%D0%BA-%D0%B2-%D0%BB%D0%B0%D0%B4%D0%BE%D1%88%D0%B8-%D1%81%D0%B8%D0%BC%D0%B2%D0%BE%D0%BB-emoji-%D1%80%D1%83%D0%BA%D0%BE%D0%BF%D0%BB%D0%B5%D1%81%D0%BA%D0%B0%D0%BD%D0%B8%D1%8F-%D0%BF%D1%80%D0%BE%D1%81%D1%82%D0%B0%D1%8F-%D1%87%D0%B5%D1%80%D0%BD%D0%BE-%D0%B1%D0%B5%D0%BB%D0%B0%D1%8F-142879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57" y="4653136"/>
            <a:ext cx="1366719" cy="13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thumbs.dreamstime.com/b/%D1%85%D0%BB%D0%BE%D0%BF%D0%B0%D1%82%D1%8C-%D0%B7%D0%BD%D0%B0%D1%87%D0%BE%D0%BA-%D0%B2-%D0%BB%D0%B0%D0%B4%D0%BE%D1%88%D0%B8-%D1%81%D0%B8%D0%BC%D0%B2%D0%BE%D0%BB-emoji-%D1%80%D1%83%D0%BA%D0%BE%D0%BF%D0%BB%D0%B5%D1%81%D0%BA%D0%B0%D0%BD%D0%B8%D1%8F-%D0%BF%D1%80%D0%BE%D1%81%D1%82%D0%B0%D1%8F-%D1%87%D0%B5%D1%80%D0%BD%D0%BE-%D0%B1%D0%B5%D0%BB%D0%B0%D1%8F-142879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26" y="4653135"/>
            <a:ext cx="1366719" cy="13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lcasipit.com/wp-content/uploads/5-5-980x1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40" y="2621242"/>
            <a:ext cx="1648660" cy="19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482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001816" cy="51845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 СРЕДЫ</a:t>
            </a:r>
          </a:p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 ФАКТОРЫ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13176" y="1196752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13176" y="2636912"/>
            <a:ext cx="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42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042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9"/>
            <a:ext cx="6571785" cy="93610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-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632847" cy="532859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греческих слов: 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ойкос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дом, жилище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«логос»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связях живых организмов между собой и окружающей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средой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55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4110"/>
            <a:ext cx="6194648" cy="2846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53244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 УРОКА: </a:t>
            </a:r>
          </a:p>
          <a:p>
            <a:pPr marL="0" indent="0" algn="ctr">
              <a:buNone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«ЭКОЛОГИЧЕСКИЕ  ФАКТОРЫ»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84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91985" cy="13681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 ФАКТОРЫ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029" y="2177668"/>
            <a:ext cx="4680520" cy="79244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АБИОТИЧЕСКИЕ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213720"/>
            <a:ext cx="42643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165209"/>
            <a:ext cx="51140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55776" y="1700808"/>
            <a:ext cx="2304256" cy="476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64088" y="1700808"/>
            <a:ext cx="576064" cy="15129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1700808"/>
            <a:ext cx="1872208" cy="2464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11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476672"/>
            <a:ext cx="6591986" cy="142832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АБИОТИЧЕСКИЕ  ФАКТОРЫ: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03170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ПОЧВЫ</a:t>
            </a:r>
          </a:p>
        </p:txBody>
      </p:sp>
    </p:spTree>
    <p:extLst>
      <p:ext uri="{BB962C8B-B14F-4D97-AF65-F5344CB8AC3E}">
        <p14:creationId xmlns:p14="http://schemas.microsoft.com/office/powerpoint/2010/main" val="713456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91985" cy="142832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</a:t>
            </a:r>
            <a:endParaRPr lang="ru-RU" sz="4400" dirty="0"/>
          </a:p>
        </p:txBody>
      </p:sp>
      <p:pic>
        <p:nvPicPr>
          <p:cNvPr id="4" name="Picture 2" descr="http://perfectpics.ru/images/5065_blogrec-2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5557183" cy="369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988840"/>
            <a:ext cx="604867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1)ВЗАИМОПОЛЕЗНЫЕ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33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1245</TotalTime>
  <Words>261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ЭКОЛОГИЯ - </vt:lpstr>
      <vt:lpstr>Презентация PowerPoint</vt:lpstr>
      <vt:lpstr>ЭКОЛОГИЧЕСКИЕ  ФАКТОРЫ</vt:lpstr>
      <vt:lpstr>АБИОТИЧЕСКИЕ  ФАКТОРЫ:</vt:lpstr>
      <vt:lpstr>БИОТИЧЕСКИЕ  ФАКТОРЫ:</vt:lpstr>
      <vt:lpstr>БИОТИЧЕСКИЕ  ФАКТОРЫ:</vt:lpstr>
      <vt:lpstr>БИОТИЧЕСКИЕ  ФАКТОРЫ:</vt:lpstr>
      <vt:lpstr>БИОТИЧЕСКИЕ  ФАКТОРЫ:</vt:lpstr>
      <vt:lpstr>БИОТИЧЕСКИЕ  ФАКТОРЫ:</vt:lpstr>
      <vt:lpstr>АНТРОПОГЕННЫЕ  ФАКТОРЫ:</vt:lpstr>
      <vt:lpstr>АНТРОПОГЕННЫЕ  ФАКТОРЫ:</vt:lpstr>
      <vt:lpstr>Презентация PowerPoint</vt:lpstr>
      <vt:lpstr>Презентация PowerPoint</vt:lpstr>
      <vt:lpstr>ПРАВИЛЬНЫЕ  ОТВЕТЫ:</vt:lpstr>
      <vt:lpstr>ОЦЕНИ  СВОЮ  РАБОТУ:</vt:lpstr>
      <vt:lpstr>ВЫБЕРИ  ЛИШНИЙ  ТЕРМИН:</vt:lpstr>
      <vt:lpstr>ПРАВИЛЬНЫЕ  ОТВЕТЫ:</vt:lpstr>
      <vt:lpstr>Презентация PowerPoint</vt:lpstr>
      <vt:lpstr>ФИЗКУЛЬТМИНУТКА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Пользователь</cp:lastModifiedBy>
  <cp:revision>40</cp:revision>
  <dcterms:created xsi:type="dcterms:W3CDTF">2010-03-07T11:27:18Z</dcterms:created>
  <dcterms:modified xsi:type="dcterms:W3CDTF">2020-02-04T09:25:37Z</dcterms:modified>
</cp:coreProperties>
</file>