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24"/>
  </p:notesMasterIdLst>
  <p:sldIdLst>
    <p:sldId id="257" r:id="rId2"/>
    <p:sldId id="289" r:id="rId3"/>
    <p:sldId id="269" r:id="rId4"/>
    <p:sldId id="279" r:id="rId5"/>
    <p:sldId id="268" r:id="rId6"/>
    <p:sldId id="276" r:id="rId7"/>
    <p:sldId id="277" r:id="rId8"/>
    <p:sldId id="278" r:id="rId9"/>
    <p:sldId id="271" r:id="rId10"/>
    <p:sldId id="280" r:id="rId11"/>
    <p:sldId id="272" r:id="rId12"/>
    <p:sldId id="282" r:id="rId13"/>
    <p:sldId id="273" r:id="rId14"/>
    <p:sldId id="283" r:id="rId15"/>
    <p:sldId id="274" r:id="rId16"/>
    <p:sldId id="275" r:id="rId17"/>
    <p:sldId id="290" r:id="rId18"/>
    <p:sldId id="288" r:id="rId19"/>
    <p:sldId id="286" r:id="rId20"/>
    <p:sldId id="287" r:id="rId21"/>
    <p:sldId id="285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3C993-535C-462D-AC9D-3290F60D6CEE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6C5B9-B444-428B-8FDA-A40C69D095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704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6C5B9-B444-428B-8FDA-A40C69D0952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31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DE4A-8153-4A3F-AD8A-175D0D12E40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C21FACD-0F5C-4FE6-976C-0390DC6764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43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DE4A-8153-4A3F-AD8A-175D0D12E40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C21FACD-0F5C-4FE6-976C-0390DC6764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7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DE4A-8153-4A3F-AD8A-175D0D12E40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C21FACD-0F5C-4FE6-976C-0390DC6764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502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DE4A-8153-4A3F-AD8A-175D0D12E40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C21FACD-0F5C-4FE6-976C-0390DC6764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806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DE4A-8153-4A3F-AD8A-175D0D12E40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C21FACD-0F5C-4FE6-976C-0390DC6764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0444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DE4A-8153-4A3F-AD8A-175D0D12E40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C21FACD-0F5C-4FE6-976C-0390DC6764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311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DE4A-8153-4A3F-AD8A-175D0D12E40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FACD-0F5C-4FE6-976C-0390DC6764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567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DE4A-8153-4A3F-AD8A-175D0D12E40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FACD-0F5C-4FE6-976C-0390DC6764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84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DE4A-8153-4A3F-AD8A-175D0D12E40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FACD-0F5C-4FE6-976C-0390DC6764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299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DE4A-8153-4A3F-AD8A-175D0D12E40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C21FACD-0F5C-4FE6-976C-0390DC6764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12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DE4A-8153-4A3F-AD8A-175D0D12E40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C21FACD-0F5C-4FE6-976C-0390DC6764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87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DE4A-8153-4A3F-AD8A-175D0D12E40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C21FACD-0F5C-4FE6-976C-0390DC6764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65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DE4A-8153-4A3F-AD8A-175D0D12E40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FACD-0F5C-4FE6-976C-0390DC6764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34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DE4A-8153-4A3F-AD8A-175D0D12E40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FACD-0F5C-4FE6-976C-0390DC6764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59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DE4A-8153-4A3F-AD8A-175D0D12E40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FACD-0F5C-4FE6-976C-0390DC6764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5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DE4A-8153-4A3F-AD8A-175D0D12E40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C21FACD-0F5C-4FE6-976C-0390DC6764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98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CDE4A-8153-4A3F-AD8A-175D0D12E40C}" type="datetimeFigureOut">
              <a:rPr lang="ru-RU" smtClean="0"/>
              <a:pPr/>
              <a:t>26.11.2019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C21FACD-0F5C-4FE6-976C-0390DC6764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16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547664" y="332656"/>
            <a:ext cx="7200800" cy="640871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КОЛИОЗ</a:t>
            </a:r>
          </a:p>
          <a:p>
            <a:r>
              <a: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ПЛОСКОСТОПИЕ</a:t>
            </a:r>
          </a:p>
          <a:p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ОСТЕОХОНДРОЗ</a:t>
            </a:r>
          </a:p>
          <a:p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РАДИКУЛИТ</a:t>
            </a:r>
          </a:p>
          <a:p>
            <a:r>
              <a:rPr lang="ru-RU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АРТРИТ</a:t>
            </a:r>
          </a:p>
          <a:p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АРТРОЗ</a:t>
            </a:r>
          </a:p>
          <a:p>
            <a:pPr>
              <a:buNone/>
            </a:pPr>
            <a:endParaRPr lang="ru-RU" sz="5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0"/>
            <a:ext cx="7704856" cy="674136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Позвоночник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основой скелета и состоит из отдельных костей, которые называются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 ,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расположенные друг над другом. Они относятся к типу костей 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_____________. 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телами позвонков находятся хрящевые прослойки – межпозвоночные диски. Такой тип соединения костей с помощью хрящевой ткани называется 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__________________. Внутри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позвоночника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расположен ___________</a:t>
            </a:r>
            <a:endParaRPr lang="ru-RU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__________.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него это защита.</a:t>
            </a:r>
          </a:p>
          <a:p>
            <a:pPr marL="0" indent="0">
              <a:buNone/>
            </a:pPr>
            <a:endParaRPr lang="ru-RU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119675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ПОЗВОНКИ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2132856"/>
            <a:ext cx="2824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СМЕШАННЫЕ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4725144"/>
            <a:ext cx="3824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ПОЛУПОДВИЖНЫЙ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5229200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СПИННОЙ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5843592"/>
            <a:ext cx="1220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60648"/>
            <a:ext cx="7632847" cy="640871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Грудную клетку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образуют 12 пар костей, которые называются 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 .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костей, к которым они относятся, называется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______________.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Передние концы этих костей при помощи гибких хрящей соединяются с костью, которая называется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</a:t>
            </a:r>
            <a:r>
              <a:rPr lang="ru-RU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соединения в данном случае ________________________</a:t>
            </a:r>
            <a:r>
              <a:rPr lang="ru-RU" sz="3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05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60648"/>
            <a:ext cx="7632847" cy="640871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Грудную клетку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образуют 12 пар костей, которые называются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рёбра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костей, к которым они относятся, называется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губчатые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Передние концы этих костей при помощи гибких хрящей соединяются с костью, которая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грудина</a:t>
            </a:r>
            <a:r>
              <a:rPr lang="ru-RU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соединения в данном случае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полуподвижное</a:t>
            </a:r>
            <a:r>
              <a:rPr lang="ru-RU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05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80728"/>
            <a:ext cx="7704856" cy="4752528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Бедреная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кость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это кость первого отдела свободной нижней конечности, который называется 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___________. </a:t>
            </a:r>
          </a:p>
          <a:p>
            <a:pPr marL="0" indent="0"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виду костей 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Соединяется с большой берцовой костью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Такой тип соединения костей называется </a:t>
            </a:r>
            <a:r>
              <a:rPr lang="ru-RU" sz="33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____________.</a:t>
            </a:r>
            <a:endParaRPr lang="ru-RU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80728"/>
            <a:ext cx="7704856" cy="4752528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Бедреная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кость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это кость первого отдела свободной нижней конечности, который называется 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___________. </a:t>
            </a:r>
          </a:p>
          <a:p>
            <a:pPr marL="0" indent="0"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виду костей 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Соединяется с большой берцовой костью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Такой тип соединения костей называется </a:t>
            </a:r>
            <a:r>
              <a:rPr lang="ru-RU" sz="33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____________.</a:t>
            </a:r>
            <a:endParaRPr lang="ru-RU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37076" y="2132856"/>
            <a:ext cx="14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БЕДРО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5696" y="3212976"/>
            <a:ext cx="2437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ТРУБЧАТЫЕ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3760504"/>
            <a:ext cx="2401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ПОДВИЖНО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4725144"/>
            <a:ext cx="2250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СУСТАВЫ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nizhniy-novgorod.splar.ru/upload/catalog/071/071aebb6aa96c84bcd5e9c7b0606331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25" y="116631"/>
            <a:ext cx="4742039" cy="269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36578" y="7785295"/>
            <a:ext cx="115898" cy="87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30" name="Picture 6" descr="https://uteka.ru/media/big/1/f8/1f8cd017a8541a529303d273a5b5ee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337" y="4312166"/>
            <a:ext cx="4534127" cy="246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5205" y="3902342"/>
            <a:ext cx="95873" cy="5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34" name="Picture 10" descr="https://sustaviguru.ru/wp-content/auploads/665007/gel_lecheniya_osteohondroz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5" y="89714"/>
            <a:ext cx="4017407" cy="267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pinolog.com/wp-content/uploads/2018/11/najz-gel-umenshaet-bol-v-poyasnicz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684" y="2981797"/>
            <a:ext cx="5729841" cy="162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sustavi.guru/wp-content/uploads/2018/03/Fastum-ge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5" y="3507051"/>
            <a:ext cx="4137981" cy="413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0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740352" cy="126876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Всемирной организации здравоохранения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rostovmama.ru/upload/010/u1096/002/1ba1e1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09207"/>
            <a:ext cx="3954377" cy="4319705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412776"/>
            <a:ext cx="4680520" cy="51125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Различными болезнями опорно-двигательной системы страдает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населения. Средний возраст заболевания –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30 до 50 лет.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740352" cy="126876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урока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3424" y="2060848"/>
            <a:ext cx="7200800" cy="2592288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предупредить заболевания опорно-двигательной системы?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128792" cy="72008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Официально-деловой стиль  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640960" cy="439248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1.Компактность изложения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2.Отсутствие эмоционально-окрашенных слов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3.Стандартные выражения и конструкции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128792" cy="72008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00808"/>
            <a:ext cx="8208912" cy="439248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определённо-личных предложений:</a:t>
            </a:r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правила личной гигиены.</a:t>
            </a:r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Занимайтесь утренней гимнастикой.</a:t>
            </a:r>
          </a:p>
          <a:p>
            <a:pPr marL="0" indent="0">
              <a:buNone/>
            </a:pP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07704" y="1484784"/>
            <a:ext cx="6600451" cy="2262781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Как сохранить здоровье?</a:t>
            </a:r>
            <a:endParaRPr lang="ru-RU" sz="66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type="subTitle" idx="1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ru-RU" sz="3600" i="1" dirty="0" smtClean="0">
                <a:solidFill>
                  <a:schemeClr val="tx1"/>
                </a:solidFill>
              </a:rPr>
              <a:t>Урок биологии и русского языка в 8 классе</a:t>
            </a:r>
            <a:endParaRPr lang="ru-RU" sz="36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128792" cy="72008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00808"/>
            <a:ext cx="8208912" cy="439248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безличных предложений:</a:t>
            </a:r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сном нужно проветривать комнату.</a:t>
            </a:r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Пищу следует принимать 4-5 раз в день.</a:t>
            </a:r>
          </a:p>
          <a:p>
            <a:pPr marL="0" indent="0">
              <a:buNone/>
            </a:pP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452" y="548680"/>
            <a:ext cx="6517191" cy="79208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 :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8"/>
            <a:ext cx="8064896" cy="439248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 ИНФОРМАЦИЮ  О  ЗАБОЛЕВАНИЯХ  ОПОРНО-ДВИГАТЕЛЬНОЙ СИСТЕМЫ, СОСТАВЬТЕ  ИНСТРУКЦИЮ  ПО  ИХ  ПРЕДУПРЕЖДЕНИЮ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6517191" cy="79208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  :</a:t>
            </a:r>
            <a:endParaRPr lang="ru-RU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429000"/>
            <a:ext cx="8748464" cy="316835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узнал…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было интересно…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не хватало…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было сложно…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nfolibrum.ru/wp-content/uploads/2018/08/activ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908720"/>
            <a:ext cx="4860032" cy="3256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7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8892480" cy="6858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800" b="1" dirty="0" smtClean="0">
                <a:solidFill>
                  <a:schemeClr val="tx1"/>
                </a:solidFill>
              </a:rPr>
              <a:t>Тщательно заботься о своём    здоровье. (Цицерон)</a:t>
            </a:r>
          </a:p>
          <a:p>
            <a:pPr algn="ctr">
              <a:buNone/>
            </a:pPr>
            <a:r>
              <a:rPr lang="ru-RU" sz="3800" b="1" i="1" dirty="0" smtClean="0">
                <a:solidFill>
                  <a:srgbClr val="FF0000"/>
                </a:solidFill>
              </a:rPr>
              <a:t>Движение – кладовая жизни. (Плутарх)</a:t>
            </a:r>
          </a:p>
          <a:p>
            <a:pPr algn="ctr">
              <a:buNone/>
            </a:pPr>
            <a:r>
              <a:rPr lang="ru-RU" sz="3800" b="1" dirty="0" smtClean="0">
                <a:solidFill>
                  <a:schemeClr val="tx1"/>
                </a:solidFill>
              </a:rPr>
              <a:t>Нет богатства лучше телесного здоровья… (Сократ)</a:t>
            </a:r>
          </a:p>
          <a:p>
            <a:pPr algn="ctr"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Поздно думать о лекарствах, когда болезнь укоренилась. (Овидий)</a:t>
            </a:r>
          </a:p>
          <a:p>
            <a:pPr algn="ctr">
              <a:buNone/>
            </a:pPr>
            <a:r>
              <a:rPr lang="ru-RU" sz="3800" b="1" dirty="0" smtClean="0">
                <a:solidFill>
                  <a:schemeClr val="tx1"/>
                </a:solidFill>
              </a:rPr>
              <a:t>Человек, сотвори самого себя. (Конфуций)</a:t>
            </a:r>
            <a:endParaRPr lang="ru-RU" sz="3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6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4788024" cy="55892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800" b="1" dirty="0" smtClean="0">
                <a:solidFill>
                  <a:schemeClr val="tx1"/>
                </a:solidFill>
              </a:rPr>
              <a:t>  </a:t>
            </a:r>
            <a:r>
              <a:rPr lang="ru-RU" sz="3600" b="1" dirty="0" smtClean="0">
                <a:solidFill>
                  <a:schemeClr val="tx1"/>
                </a:solidFill>
              </a:rPr>
              <a:t>Заполните пробелы в текстах, вставляя пропущенные термины.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ruback.ru/wp-content/uploads/2014/01/skele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78553"/>
            <a:ext cx="3672408" cy="66771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836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88640"/>
            <a:ext cx="7956376" cy="6669360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5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Лобная кость </a:t>
            </a: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</a:t>
            </a:r>
            <a:r>
              <a:rPr lang="ru-RU" sz="5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 </a:t>
            </a: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непарным</a:t>
            </a:r>
          </a:p>
          <a:p>
            <a:pPr>
              <a:buNone/>
            </a:pP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костям </a:t>
            </a:r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отдела черепа</a:t>
            </a:r>
            <a:r>
              <a:rPr lang="ru-RU" sz="5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</a:t>
            </a:r>
          </a:p>
          <a:p>
            <a:pPr>
              <a:buNone/>
            </a:pP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виду костей </a:t>
            </a:r>
            <a:r>
              <a:rPr lang="ru-RU" sz="5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5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соединения с </a:t>
            </a: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 костями</a:t>
            </a:r>
          </a:p>
          <a:p>
            <a:pPr>
              <a:buNone/>
            </a:pP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черепа  </a:t>
            </a:r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</a:t>
            </a: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Такой </a:t>
            </a:r>
            <a:r>
              <a:rPr lang="ru-RU" sz="5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endParaRPr lang="ru-RU" sz="5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соединения </a:t>
            </a:r>
            <a:r>
              <a:rPr lang="ru-RU" sz="5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костей обеспечивает </a:t>
            </a:r>
            <a:endParaRPr lang="ru-RU" sz="5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</a:t>
            </a:r>
            <a:r>
              <a:rPr lang="ru-RU" sz="5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костей в </a:t>
            </a:r>
            <a:endParaRPr lang="ru-RU" sz="5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единую </a:t>
            </a:r>
            <a:r>
              <a:rPr lang="ru-RU" sz="5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прочную структуру, что имеет </a:t>
            </a:r>
            <a:endParaRPr lang="ru-RU" sz="5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5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важное значение. Значение </a:t>
            </a:r>
            <a:endParaRPr lang="ru-RU" sz="5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мозгового отдела </a:t>
            </a:r>
            <a:r>
              <a:rPr lang="ru-RU" sz="5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черепа </a:t>
            </a: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</a:t>
            </a:r>
          </a:p>
          <a:p>
            <a:pPr>
              <a:buNone/>
            </a:pPr>
            <a:r>
              <a:rPr lang="ru-RU" sz="5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</a:t>
            </a: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None/>
            </a:pPr>
            <a:endParaRPr lang="ru-RU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88640"/>
            <a:ext cx="7956376" cy="6669360"/>
          </a:xfrm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5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Лобная кость </a:t>
            </a: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</a:t>
            </a:r>
            <a:r>
              <a:rPr lang="ru-RU" sz="5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 </a:t>
            </a: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непарным</a:t>
            </a:r>
          </a:p>
          <a:p>
            <a:pPr>
              <a:buNone/>
            </a:pP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костям </a:t>
            </a:r>
            <a:r>
              <a:rPr lang="ru-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мозгового</a:t>
            </a: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отдела черепа</a:t>
            </a:r>
            <a:r>
              <a:rPr lang="ru-RU" sz="5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</a:t>
            </a:r>
          </a:p>
          <a:p>
            <a:pPr>
              <a:buNone/>
            </a:pP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виду костей </a:t>
            </a:r>
            <a:r>
              <a:rPr lang="ru-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плоские</a:t>
            </a: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buNone/>
            </a:pP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5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соединения с </a:t>
            </a: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 костями</a:t>
            </a:r>
          </a:p>
          <a:p>
            <a:pPr>
              <a:buNone/>
            </a:pP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черепа  </a:t>
            </a:r>
            <a:r>
              <a:rPr lang="ru-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неподвижное</a:t>
            </a: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Такой </a:t>
            </a:r>
            <a:r>
              <a:rPr lang="ru-RU" sz="5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endParaRPr lang="ru-RU" sz="5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соединения </a:t>
            </a:r>
            <a:r>
              <a:rPr lang="ru-RU" sz="5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костей обеспечивает </a:t>
            </a:r>
            <a:endParaRPr lang="ru-RU" sz="5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</a:t>
            </a:r>
            <a:r>
              <a:rPr lang="ru-RU" sz="5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костей в </a:t>
            </a:r>
            <a:endParaRPr lang="ru-RU" sz="5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единую </a:t>
            </a:r>
            <a:r>
              <a:rPr lang="ru-RU" sz="5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прочную структуру, что имеет </a:t>
            </a:r>
            <a:endParaRPr lang="ru-RU" sz="5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5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важное значение. Значение </a:t>
            </a:r>
            <a:endParaRPr lang="ru-RU" sz="5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мозгового отдела </a:t>
            </a:r>
            <a:r>
              <a:rPr lang="ru-RU" sz="5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черепа </a:t>
            </a: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головного мозга </a:t>
            </a:r>
            <a:r>
              <a:rPr lang="ru-RU" sz="5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None/>
            </a:pPr>
            <a:endParaRPr lang="ru-RU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9" y="620688"/>
            <a:ext cx="7632847" cy="540060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Плечевая кость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 первый отдел свободной верхней конечности, который называется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___________.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относится к виду костей 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__________.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Соединяется с локтевой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костью ________</a:t>
            </a:r>
            <a:r>
              <a:rPr lang="ru-RU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тип соединения костей называется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9" y="620688"/>
            <a:ext cx="7632847" cy="540060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Плечевая кость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 первый отдел свободной верхней конечности, который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плечо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относится к виду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костей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трубчатые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Соединяется с локтевой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костью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подвижно</a:t>
            </a:r>
            <a:r>
              <a:rPr lang="ru-RU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тип соединения костей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суставы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0"/>
            <a:ext cx="7704856" cy="674136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Позвоночник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основой скелета и состоит из отдельных костей, которые называются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 ,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расположенные друг над другом. Они относятся к типу костей 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_____________. 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телами позвонков находятся хрящевые прослойки – межпозвоночные диски. Такой тип соединения костей с помощью хрящевой ткани называется 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__________________. Внутри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позвоночника </a:t>
            </a: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расположен ___________</a:t>
            </a:r>
            <a:endParaRPr lang="ru-RU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__________. </a:t>
            </a:r>
            <a:r>
              <a:rPr lang="ru-RU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него это защита.</a:t>
            </a:r>
          </a:p>
          <a:p>
            <a:pPr marL="0" indent="0">
              <a:buNone/>
            </a:pPr>
            <a:endParaRPr lang="ru-RU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</TotalTime>
  <Words>625</Words>
  <Application>Microsoft Office PowerPoint</Application>
  <PresentationFormat>Экран (4:3)</PresentationFormat>
  <Paragraphs>83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Как сохранить здоровье?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Данные Всемирной организации здравоохранения</vt:lpstr>
      <vt:lpstr>Вопрос урока</vt:lpstr>
      <vt:lpstr>Официально-деловой стиль  </vt:lpstr>
      <vt:lpstr>Инструкция</vt:lpstr>
      <vt:lpstr>Инструкция</vt:lpstr>
      <vt:lpstr>ЗАДАНИЕ  :</vt:lpstr>
      <vt:lpstr>Сегодня на уроке  :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видообразование</dc:title>
  <dc:creator>Novikov</dc:creator>
  <cp:lastModifiedBy>Мария</cp:lastModifiedBy>
  <cp:revision>73</cp:revision>
  <dcterms:created xsi:type="dcterms:W3CDTF">2011-04-22T12:11:18Z</dcterms:created>
  <dcterms:modified xsi:type="dcterms:W3CDTF">2019-11-26T20:55:23Z</dcterms:modified>
</cp:coreProperties>
</file>