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73" r:id="rId6"/>
    <p:sldId id="260" r:id="rId7"/>
    <p:sldId id="263" r:id="rId8"/>
    <p:sldId id="264" r:id="rId9"/>
    <p:sldId id="265" r:id="rId10"/>
    <p:sldId id="261" r:id="rId11"/>
    <p:sldId id="262" r:id="rId12"/>
    <p:sldId id="266" r:id="rId13"/>
    <p:sldId id="267" r:id="rId14"/>
    <p:sldId id="268" r:id="rId15"/>
    <p:sldId id="269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7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file:///F:\5%20&#1082;&#1083;&#1072;&#1089;&#1089;%20&#1041;&#1048;&#1054;&#1051;&#1054;&#1043;&#1048;&#1071;\&#1048;&#1085;&#1090;&#1077;&#1075;&#1088;&#1080;&#1088;&#1086;&#1074;&#1072;&#1085;&#1085;&#1099;&#1081;%20&#1091;&#1088;&#1086;&#1082;%20&#1040;&#1053;&#1043;&#1051;.&#1071;&#1047;%20+&#1041;&#1048;&#1054;\Ekologicheskie_problemy__zagryaznenie_okruzhayushhej_sredy._Krasota_Zemli._(MosCatalogue.ru).mp4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38254" y="5766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8" name="Picture 4" descr="http://cityreporter.ru/wp-content/uploads/2015/10/e909e82c9b784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0" y="94870"/>
            <a:ext cx="10568176" cy="66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26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7981"/>
            <a:ext cx="9429865" cy="1620983"/>
          </a:xfrm>
        </p:spPr>
        <p:txBody>
          <a:bodyPr>
            <a:normAutofit/>
          </a:bodyPr>
          <a:lstStyle/>
          <a:p>
            <a:pPr algn="ctr"/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 descr="afrikagarbidg.eps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018" y="222069"/>
            <a:ext cx="4794068" cy="628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03272" y="2514601"/>
            <a:ext cx="4171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МУСОРНОЕ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ПЯТНО  В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ТИХОМ  ОКЕАНЕ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4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  МУСОРА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RECYCLING</a:t>
            </a:r>
            <a:endParaRPr lang="ru-RU" sz="4400" dirty="0"/>
          </a:p>
        </p:txBody>
      </p:sp>
      <p:pic>
        <p:nvPicPr>
          <p:cNvPr id="6" name="Объект 3" descr="http://congresonacional.tv/wp-content/uploads/2016/02/HubshoutRecycleImage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436" y="2026227"/>
            <a:ext cx="7335982" cy="4634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68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10836"/>
            <a:ext cx="9128529" cy="187225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b="1" dirty="0">
                <a:solidFill>
                  <a:srgbClr val="7030A0"/>
                </a:solidFill>
              </a:rPr>
              <a:t>.</a:t>
            </a:r>
            <a:r>
              <a:rPr lang="ru-RU" sz="4400" b="1" dirty="0">
                <a:solidFill>
                  <a:srgbClr val="7030A0"/>
                </a:solidFill>
              </a:rPr>
              <a:t> </a:t>
            </a:r>
            <a:r>
              <a:rPr lang="ru-RU" sz="4400" b="1" dirty="0" smtClean="0">
                <a:solidFill>
                  <a:srgbClr val="7030A0"/>
                </a:solidFill>
              </a:rPr>
              <a:t>«4 </a:t>
            </a:r>
            <a:r>
              <a:rPr lang="ru-RU" sz="4400" b="1" dirty="0" smtClean="0">
                <a:solidFill>
                  <a:srgbClr val="7030A0"/>
                </a:solidFill>
              </a:rPr>
              <a:t>ЭЛЕМЕНТА»</a:t>
            </a:r>
            <a:br>
              <a:rPr lang="ru-RU" sz="4400" b="1" dirty="0" smtClean="0">
                <a:solidFill>
                  <a:srgbClr val="7030A0"/>
                </a:solidFill>
              </a:rPr>
            </a:br>
            <a:r>
              <a:rPr lang="ru-RU" sz="4400" b="1" dirty="0" smtClean="0">
                <a:solidFill>
                  <a:srgbClr val="7030A0"/>
                </a:solidFill>
              </a:rPr>
              <a:t>«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FOUR  ELEMENTS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kidsclubpony.ru/wp-folder/wp-content/uploads/2016/05/29968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60" y="1522899"/>
            <a:ext cx="6021558" cy="533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0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8083" y="280554"/>
            <a:ext cx="6764482" cy="170410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КРИПТОГРАММА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CRYPTOGRAM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m0-tub-ru.yandex.net/i?id=78aba8efed0f5a83a0ccb434a9da550e&amp;n=33&amp;h=215&amp;w=16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7" y="1984663"/>
            <a:ext cx="3309625" cy="444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mg-fotki.yandex.ru/get/6509/47407354.718/0_eb243_7daacdfe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8812">
            <a:off x="4214707" y="1563741"/>
            <a:ext cx="4680746" cy="517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7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0718"/>
            <a:ext cx="9705109" cy="12293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ЗАПРЕЩАЮЩИЕ  ЗНАКИ  В  ПРИРОДЕ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SIGNS ABOUT NATURE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www.baby-support.ru/sites/default/files/field/image/201331011238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5" y="2461069"/>
            <a:ext cx="4055595" cy="40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bemuz.ru/uploads/images/z/a/p/zapr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54" y="2461069"/>
            <a:ext cx="4026927" cy="40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94181" y="3327754"/>
            <a:ext cx="3579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You mustn’t…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4714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87037"/>
            <a:ext cx="8931102" cy="174336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LET’S SING A SONG ABOUT NATURE!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www.playcast.ru/uploads/2015/01/28/11834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3214">
            <a:off x="364374" y="2271065"/>
            <a:ext cx="6557575" cy="39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3.proshkolu.ru/content/media/pic/std/2000000/1191000/1190464-5ef18fc36ba9fd8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91" y="1916723"/>
            <a:ext cx="6120245" cy="49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1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036" y="306961"/>
            <a:ext cx="9422246" cy="149066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you are going camping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family, friends or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class…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pohod.jpg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314036" y="2162688"/>
            <a:ext cx="5546436" cy="40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5" descr="241577ecb0a352daacf1f18f3e97a954_h.jpg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593" y="2076998"/>
            <a:ext cx="5527098" cy="463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esnya_pro_prirodu_-_Today_you_are_going_camping_(iPlayer.fm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253789.375"/>
                  <p14:bmkLst>
                    <p14:bmk name="Закладка 1" time="35949.8517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730" y="5818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2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336" y="218209"/>
            <a:ext cx="8972666" cy="171219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help us, don’t drop any litter! 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‘Cos’ your litter lives longer than us.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3" descr="Musor_na_poberegie_Lembolov.gif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8" y="1930400"/>
            <a:ext cx="8604229" cy="474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esnya_pro_prirodu_-_Today_you_are_going_camping_(iPlayer.fm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253789.375"/>
                  <p14:bmkLst>
                    <p14:bmk name="Закладка 1" time="35949.851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15" y="542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8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427" y="259773"/>
            <a:ext cx="9076575" cy="167062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you cut down your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  <a:b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 planet needs our leaves.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Содержимое 3" descr="c07b96494139.jpg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30401"/>
            <a:ext cx="7743371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3" descr="2009_27_les_1.jpg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720">
            <a:off x="5750068" y="2363979"/>
            <a:ext cx="6146700" cy="368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esnya_pro_prirodu_-_Today_you_are_going_camping_(iPlayer.fm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253789.375"/>
                  <p14:bmkLst>
                    <p14:bmk name="Закладка 1" time="35949.8517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6460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5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682" y="176645"/>
            <a:ext cx="8910320" cy="175375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stop it because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</a:t>
            </a:r>
            <a:b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no air to breathe! 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3" descr="delyanka.jpg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5" y="1589809"/>
            <a:ext cx="8670347" cy="509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esnya_pro_prirodu_-_Today_you_are_going_camping_(iPlayer.fm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253789.375"/>
                  <p14:bmkLst>
                    <p14:bmk name="Закладка 1" time="35949.851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15" y="542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1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2-tub-ru.yandex.net/i?id=d3a44373d27902d3925571cf92bb3ea0-l&amp;n=1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61" y="335554"/>
            <a:ext cx="6348271" cy="64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3525518" y="2147301"/>
            <a:ext cx="30811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 –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 ДОМ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5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664" y="509155"/>
            <a:ext cx="5673436" cy="591242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'Cos nothing is forever 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nature is getting tired.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don't stop and think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today…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 the Earth could die.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22" y="0"/>
            <a:ext cx="5153578" cy="6858000"/>
          </a:xfrm>
          <a:prstGeom prst="rect">
            <a:avLst/>
          </a:prstGeom>
        </p:spPr>
      </p:pic>
      <p:pic>
        <p:nvPicPr>
          <p:cNvPr id="6" name="Pesnya_pro_prirodu_-_Today_you_are_going_camping_(iPlayer.fm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253789.375"/>
                  <p14:bmkLst>
                    <p14:bmk name="Закладка 1" time="35949.851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15" y="542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8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109" y="290945"/>
            <a:ext cx="8712893" cy="163945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have a bath or a shower 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today is the time to think.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3" descr="73128dsc0182.jpg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4" y="1930400"/>
            <a:ext cx="7964747" cy="453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esnya_pro_prirodu_-_Today_you_are_going_camping_(iPlayer.fm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253789.375"/>
                  <p14:bmkLst>
                    <p14:bmk name="Закладка 1" time="35949.851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15" y="542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9773"/>
            <a:ext cx="9736282" cy="156058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the rivers because without them 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You'll have no water to drink.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3" descr="0_26a9_63b811dc_XL.jpg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61" y="1644282"/>
            <a:ext cx="7946447" cy="504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esnya_pro_prirodu_-_Today_you_are_going_camping_(iPlayer.fm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253789.375"/>
                  <p14:bmkLst>
                    <p14:bmk name="Закладка 1" time="35949.851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15" y="542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6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2" y="444500"/>
            <a:ext cx="9024620" cy="1828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we are still in your forests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sky, in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rivers, but look: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 descr="http://www.zastavki.com/pictures/1400x1050/2012/Animals_Bears_Bear_cub_in_the_wood_03608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" y="1975419"/>
            <a:ext cx="5401510" cy="405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70" y="1963191"/>
            <a:ext cx="5189392" cy="4146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45" y="4504359"/>
            <a:ext cx="5422605" cy="2353641"/>
          </a:xfrm>
          <a:prstGeom prst="rect">
            <a:avLst/>
          </a:prstGeom>
        </p:spPr>
      </p:pic>
      <p:pic>
        <p:nvPicPr>
          <p:cNvPr id="13" name="Pesnya_pro_prirodu_-_Today_you_are_going_camping_(iPlayer.fm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253789.375"/>
                  <p14:bmkLst>
                    <p14:bmk name="Закладка 1" time="35949.8517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915" y="542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35" y="265815"/>
            <a:ext cx="8753006" cy="1743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Don`t kill us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your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b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see us in picture books!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4" descr="016539b.jpg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5" y="1822854"/>
            <a:ext cx="3688169" cy="487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5" descr="scrn_big_1.jpg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31" y="1822854"/>
            <a:ext cx="7007318" cy="474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esnya_pro_prirodu_-_Today_you_are_going_camping_(iPlayer.fm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253789.375"/>
                  <p14:bmkLst>
                    <p14:bmk name="Закладка 1" time="35949.8517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915" y="542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7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664" y="509155"/>
            <a:ext cx="5673436" cy="591242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'Cos nothing is forever 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nature is getting tired.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don't stop and think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today…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 the Earth could die.</a:t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422" y="0"/>
            <a:ext cx="5153578" cy="6858000"/>
          </a:xfrm>
          <a:prstGeom prst="rect">
            <a:avLst/>
          </a:prstGeom>
        </p:spPr>
      </p:pic>
      <p:pic>
        <p:nvPicPr>
          <p:cNvPr id="5" name="Pesnya_pro_prirodu_-_Today_you_are_going_camping_(iPlayer.fm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253789.375"/>
                  <p14:bmkLst>
                    <p14:bmk name="Закладка 1" time="35949.851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15" y="542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092" y="117184"/>
            <a:ext cx="5094514" cy="177281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справились! </a:t>
            </a:r>
            <a:r>
              <a:rPr lang="en-US" sz="4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for you!</a:t>
            </a:r>
            <a:endParaRPr lang="ru-RU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Изображение 3" descr="lakecle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1517887"/>
            <a:ext cx="7178634" cy="507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1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fs00.infourok.ru/images/doc/227/44125/1/img12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384"/>
            <a:ext cx="8766030" cy="661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0.s3.envato.com/files/122649929/well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85" y="0"/>
            <a:ext cx="5194169" cy="423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jamievphotography.com/wp-content/uploads/2012/12/Thank-you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85" y="3930977"/>
            <a:ext cx="5175316" cy="29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4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619" y="64077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 УРОКА: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223" y="1961573"/>
            <a:ext cx="8849459" cy="46153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 чистый  мир»</a:t>
            </a:r>
          </a:p>
          <a:p>
            <a:pPr marL="0" indent="0" algn="ctr">
              <a:buNone/>
            </a:pP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Pure 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-dog.ru/wallpapers/0/77/528637003451934/voda-puzyri-gr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1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696692" y="93519"/>
            <a:ext cx="7495308" cy="431222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Земле не умирают реки, 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Пусть 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стороной обходит их беда. </a:t>
            </a:r>
            <a:b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Пусть 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чистой остается в них навеки</a:t>
            </a:r>
            <a:b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Студеная 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вкусная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вода.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В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Огнецвет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4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55" y="0"/>
            <a:ext cx="9601200" cy="263929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rgbClr val="C00000"/>
                </a:solidFill>
              </a:rPr>
              <a:t>СПАСЕМ ЗАГРЯЗНЕННОЕ ОЗЕРО!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en-US" sz="4800" b="1" dirty="0" smtClean="0">
                <a:solidFill>
                  <a:srgbClr val="C00000"/>
                </a:solidFill>
              </a:rPr>
              <a:t>LET’S HELP THE DIRTY LAKE!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67" y="2241405"/>
            <a:ext cx="6338775" cy="44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6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509" y="145473"/>
            <a:ext cx="8395855" cy="104948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ЗАГАДКИ - 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RIDDLES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images.easyfreeclipart.com/404/image-of-a-glass-with-three-different-types-water-in-it-please--404966.g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1319645"/>
            <a:ext cx="5008418" cy="47382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49857" y="6582158"/>
            <a:ext cx="72302" cy="13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http://tdglobus.ru/image/cache/catalog/10.1.79-1024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19" y="924790"/>
            <a:ext cx="5299363" cy="52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46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rhivurokov.ru/multiurok/e/1/2/e1238f854bcf66e06cdfcd67f6e9ae4e52eb6b14/klassnyi-chas-my-zhiviom-v-rossii_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935" y="2367960"/>
            <a:ext cx="7184065" cy="44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s8.pikabu.ru/post_img/big/2016/03/23/9/1458745191120156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04728" cy="23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1-tub-ru.yandex.net/i?id=fd6e095a9b7d8349ea205040f3b311ec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67960"/>
            <a:ext cx="6803089" cy="44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thetomatos.com/wp-content/uploads/2016/09/icon-man-question-mark-clipart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74" y="0"/>
            <a:ext cx="2902526" cy="236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807018" y="0"/>
            <a:ext cx="7417637" cy="23923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 Я  МОГУ  СОХРАНИТЬ?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I SAVE?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hgenglish.com/FileUpload/bs346577/Resim/cl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7" y="2210985"/>
            <a:ext cx="4790209" cy="43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ages.cdn4.inmagine.com/168nwm/aspireimages/drk001/drk001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646" y="2130136"/>
            <a:ext cx="4165022" cy="472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06583" y="0"/>
            <a:ext cx="8084126" cy="2130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ru-RU" sz="4400" b="1" dirty="0" smtClean="0">
                <a:solidFill>
                  <a:srgbClr val="7030A0"/>
                </a:solidFill>
              </a:rPr>
              <a:t>3</a:t>
            </a:r>
            <a:r>
              <a:rPr lang="en-US" sz="4400" b="1" dirty="0" smtClean="0">
                <a:solidFill>
                  <a:srgbClr val="7030A0"/>
                </a:solidFill>
              </a:rPr>
              <a:t>.</a:t>
            </a:r>
            <a:r>
              <a:rPr lang="ru-RU" sz="4400" b="1" dirty="0" smtClean="0">
                <a:solidFill>
                  <a:srgbClr val="7030A0"/>
                </a:solidFill>
              </a:rPr>
              <a:t>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«ТОПАЕМ – ХЛОПАЕМ»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DYNAMIC PAUSE</a:t>
            </a:r>
            <a:b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" y="322118"/>
            <a:ext cx="8837584" cy="160828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КРОССВОРД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CROSSWORD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iki.iteach.ru/images/c/cf/%D0%9A%D1%80%D0%BE%D1%81%D1%81%D0%B2%D0%BE%D1%80%D0%B4_%D0%BE_%D0%B2%D0%BE%D0%B9%D0%BD%D0%B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09" y="1291375"/>
            <a:ext cx="5423737" cy="537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1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673</TotalTime>
  <Words>160</Words>
  <Application>Microsoft Office PowerPoint</Application>
  <PresentationFormat>Широкоэкранный</PresentationFormat>
  <Paragraphs>33</Paragraphs>
  <Slides>27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ТЕМА  УРОКА:</vt:lpstr>
      <vt:lpstr>Презентация PowerPoint</vt:lpstr>
      <vt:lpstr>СПАСЕМ ЗАГРЯЗНЕННОЕ ОЗЕРО! LET’S HELP THE DIRTY LAKE!</vt:lpstr>
      <vt:lpstr>1. ЗАГАДКИ - RIDDLES</vt:lpstr>
      <vt:lpstr>Презентация PowerPoint</vt:lpstr>
      <vt:lpstr>Презентация PowerPoint</vt:lpstr>
      <vt:lpstr>4. КРОССВОРД - CROSSWORD</vt:lpstr>
      <vt:lpstr>Презентация PowerPoint</vt:lpstr>
      <vt:lpstr>5. СОРТИРОВКА  МУСОРА - RECYCLING</vt:lpstr>
      <vt:lpstr>6. «4 ЭЛЕМЕНТА» «FOUR  ELEMENTS» </vt:lpstr>
      <vt:lpstr>7. КРИПТОГРАММА     CRYPTOGRAM</vt:lpstr>
      <vt:lpstr>8. ЗАПРЕЩАЮЩИЕ  ЗНАКИ  В  ПРИРОДЕ SIGNS ABOUT NATURE</vt:lpstr>
      <vt:lpstr>9. LET’S SING A SONG ABOUT NATURE!</vt:lpstr>
      <vt:lpstr>Today you are going camping With your family, friends or class…</vt:lpstr>
      <vt:lpstr>Please help us, don’t drop any litter!  ‘Cos’ your litter lives longer than us.</vt:lpstr>
      <vt:lpstr>Today you cut down your forests But the planet needs our leaves.</vt:lpstr>
      <vt:lpstr>Please stop it because tomorrow You will have no air to breathe! </vt:lpstr>
      <vt:lpstr>'Cos nothing is forever   And nature is getting tired.  If we don't stop and think today…   Tomorrow the Earth could die. </vt:lpstr>
      <vt:lpstr>You can have a bath or a shower  But today is the time to think.</vt:lpstr>
      <vt:lpstr>Save the rivers because without them  You'll have no water to drink. </vt:lpstr>
      <vt:lpstr>Today we are still in your forests,  In the sky, in the rivers, but look:</vt:lpstr>
      <vt:lpstr>Don`t kill us, because your children will see us in picture books!</vt:lpstr>
      <vt:lpstr>'Cos nothing is forever   And nature is getting tired.  If we don't stop and think today…   Tomorrow the Earth could die. </vt:lpstr>
      <vt:lpstr>Вы справились!  Good for you!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</cp:lastModifiedBy>
  <cp:revision>47</cp:revision>
  <dcterms:created xsi:type="dcterms:W3CDTF">2017-02-13T14:12:19Z</dcterms:created>
  <dcterms:modified xsi:type="dcterms:W3CDTF">2017-03-15T19:28:40Z</dcterms:modified>
</cp:coreProperties>
</file>