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29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09" y="301335"/>
            <a:ext cx="9055793" cy="1859253"/>
          </a:xfrm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  РАБОТУ  НА  УРОКЕ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¥Ð»Ð¾Ð¿Ð°Ð½Ð¸Ðµ ÑÐ¼Ð°Ð¹Ð»Ð¸ÐºÑ â ÑÑÐ¾ÐºÐ¾Ð²Ð¾Ðµ ÑÐ¾ÑÐ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6" y="2480870"/>
            <a:ext cx="4187913" cy="3387556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18172" y="-6456866"/>
            <a:ext cx="45719" cy="22941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200" name="Picture 8" descr="https://ds02.infourok.ru/uploads/ex/0aad/00030464-83130aa5/hello_html_m745df7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75" y="2488239"/>
            <a:ext cx="3366749" cy="3366749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0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900igr.net/up/datas/77204/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4" y="141767"/>
            <a:ext cx="8543852" cy="64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82" y="166098"/>
            <a:ext cx="3265936" cy="2455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0827" y="3792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690" y="166097"/>
            <a:ext cx="3448829" cy="2455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3236" y="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24" y="1856144"/>
            <a:ext cx="3590531" cy="2470755"/>
          </a:xfrm>
          <a:prstGeom prst="rect">
            <a:avLst/>
          </a:prstGeom>
        </p:spPr>
      </p:pic>
      <p:pic>
        <p:nvPicPr>
          <p:cNvPr id="1026" name="Picture 2" descr="https://pbs.twimg.com/media/Djtxp-0WsAAKx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2" y="4457698"/>
            <a:ext cx="3546766" cy="23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mdevelop.ru/wp-content/uploads/2018/10/12345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45" y="2707286"/>
            <a:ext cx="4081114" cy="27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.pxhere.com/photos/6e/f3/margaritas_flowers_background-1042322.jpg!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38" y="4346517"/>
            <a:ext cx="3275442" cy="24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1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3" y="155864"/>
            <a:ext cx="9112827" cy="13716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ПУТЕШЕСТВИЯ: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664" y="2597727"/>
            <a:ext cx="8432338" cy="3443635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 ПЕРЕБИВАТЬ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 ВЫКРИКИВАТЬ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 СЛЫШАТЬ  И  СЛУШАТЬ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1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64" y="197427"/>
            <a:ext cx="9118137" cy="173297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СТАНЦИЯ 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«ЗАРЯДКА  ДЛЯ  УМА»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m0-tub-ru.yandex.net/i?id=85a272fab9242a3ac9018247df73569d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18" y="2171128"/>
            <a:ext cx="6187656" cy="4531007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" y="155864"/>
            <a:ext cx="9673937" cy="1774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СТАНЦИЯ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«БИОЛОГИЧЕСКОЕ  ЛОТО»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chegdomyn.narod.ru/meny/deti/images/pic/2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2" y="1930400"/>
            <a:ext cx="6460798" cy="478955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1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936" y="166255"/>
            <a:ext cx="8744066" cy="1764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СТАНЦИЯ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«ВЫБЕРИ  МЕНЯ»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ozon-st.cdn.ngenix.net/multimedia/10227110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7772" y="2210498"/>
            <a:ext cx="2266733" cy="206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://mtdata.ru/u1/photo0E90/20507376936-0/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662" y="4426527"/>
            <a:ext cx="3819159" cy="2234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://domir.ru/1rastenia/images/rose/rose_1e1726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440" y="3667867"/>
            <a:ext cx="2963798" cy="3055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22864" y="2698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2" descr="https://pbs.twimg.com/media/Djtxp-0WsAAKx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4" y="1988581"/>
            <a:ext cx="3288150" cy="21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9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0555"/>
            <a:ext cx="8596668" cy="16498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СТАНЦИЯ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«ПИЩЕВАЯ  ЦЕПОЧКА»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tudaction.files.wordpress.com/2013/08/friendship-circle-clip-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52" y="2160588"/>
            <a:ext cx="4597112" cy="4597112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3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718" y="103909"/>
            <a:ext cx="8723284" cy="18264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СТАНЦИЯ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«ЛЮБОЗНАЙКА»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p.userapi.com/c845324/v845324663/11bf81/6KL2NAD3k6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74" y="1832572"/>
            <a:ext cx="6369626" cy="477722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4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936" y="270164"/>
            <a:ext cx="8744066" cy="16602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СТАНЦИЯ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«ПРОВЕРИМ  ЗНАНИЯ»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gymnasium-7.ru/wp-content/uploads/2017/11/ucheb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36" y="2047009"/>
            <a:ext cx="5736800" cy="4683101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9615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27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ПРАВИЛА  ПУТЕШЕСТВИЯ:</vt:lpstr>
      <vt:lpstr>1 СТАНЦИЯ   «ЗАРЯДКА  ДЛЯ  УМА»</vt:lpstr>
      <vt:lpstr>2  СТАНЦИЯ «БИОЛОГИЧЕСКОЕ  ЛОТО»</vt:lpstr>
      <vt:lpstr>3 СТАНЦИЯ «ВЫБЕРИ  МЕНЯ» </vt:lpstr>
      <vt:lpstr>4 СТАНЦИЯ «ПИЩЕВАЯ  ЦЕПОЧКА»</vt:lpstr>
      <vt:lpstr>5 СТАНЦИЯ «ЛЮБОЗНАЙКА»</vt:lpstr>
      <vt:lpstr>6 СТАНЦИЯ «ПРОВЕРИМ  ЗНАНИЯ»</vt:lpstr>
      <vt:lpstr>ОЦЕНИ  РАБОТУ  НА  УРОКЕ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5</cp:revision>
  <dcterms:created xsi:type="dcterms:W3CDTF">2019-02-17T17:42:45Z</dcterms:created>
  <dcterms:modified xsi:type="dcterms:W3CDTF">2019-02-17T18:25:18Z</dcterms:modified>
</cp:coreProperties>
</file>