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 ПРОВЕДЕНИЯ  ДИСТАНЦИОННОГО  УРОКА  И  ИСПОЛЬЗОВАНИЕ  ПРИЛОЖЕНИЯ 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vopi.ru/uploads/posts/2019-07/1563430805_shutterstock_1296184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9" y="287481"/>
            <a:ext cx="6752166" cy="450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7334" y="5109919"/>
            <a:ext cx="9744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 УЧИТЬ  ДИСТАНЦИОННО?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 ПРОВЕСТИ  ОНЛАЙН  УРОК?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 РЕСУРСЫ  ДЛЯ  ЭТОГО  ИСПОЛЬЗОВАТЬ?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583" y="214745"/>
            <a:ext cx="7169727" cy="87630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s://opt-1000283.ssl.1c-bitrix-cdn.ru/upload/iblock/aab/01.jpg?1584196574481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1" y="1235798"/>
            <a:ext cx="2397818" cy="239781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zoomgid.ru/wp-content/uploads/2020/05/sozdat_konf3-1024x5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18" y="2098963"/>
            <a:ext cx="6563375" cy="3781633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3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i1.wp.com/autoizakon.ru/wp-content/uploads/2018/11/plus-minu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61" y="381266"/>
            <a:ext cx="8366448" cy="557763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3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8118" y="293256"/>
            <a:ext cx="7813963" cy="15771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 К  ПРОВЕДЕНИЮ  ДИСТАНЦИОННОГО  УРОКА: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shkolasad72.ru/upload/medialibrary/2fc/2fc1fad97589b58a3a372aa40a88cb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12" y="293256"/>
            <a:ext cx="2294803" cy="172110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027" y="2524991"/>
            <a:ext cx="9725891" cy="403187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1.ВНЕШНИЙ  ПОРЯДОК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2.ВНУТРЕННИЙ  ПОРЯДОК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3.ПРОБЛЕМНЫЙ  ПОДХОД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4.СОБЛЮДЕНИЕ  ДИДАКТИЧЕСКИХ 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5.ПОДДЕРЖАНИЕ  АКТИВНОСТИ  УЧЕНИКОВ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6.ХАРАКТЕР  УРОКА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7.ОЦЕНИВАНИЕ</a:t>
            </a:r>
          </a:p>
        </p:txBody>
      </p:sp>
    </p:spTree>
    <p:extLst>
      <p:ext uri="{BB962C8B-B14F-4D97-AF65-F5344CB8AC3E}">
        <p14:creationId xmlns:p14="http://schemas.microsoft.com/office/powerpoint/2010/main" val="33701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822" y="185161"/>
            <a:ext cx="7699177" cy="13208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44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027" y="1122220"/>
            <a:ext cx="8946574" cy="517467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 НАДО  БОЯТЬСЯ  УЧИТЬ  ДЕТЕЙ  В  ОНЛАЙН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 ОРИЕНТИРОВАТЬСЯ  НА  ИНТЕРЕСЫ  ОБУЧАЮЩИХСЯ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 ОСУЩЕСТВЛЯТЬ  ОБРАТНУЮ  СВЯЗЬ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 СМЕНУ  ВИДОВ  ДЕЯТЕЛЬНОСТИ  И  СОБЛЮДАТЬ  НОРМЫ  САНПИН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93548" y="3278785"/>
            <a:ext cx="45719" cy="63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https://xn----7sbbfmubcp3apknbt3c.xn--p1ai/wp-content/uploads/2020/06/3589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8" y="0"/>
            <a:ext cx="1513169" cy="113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72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Wingdings 3</vt:lpstr>
      <vt:lpstr>Грань</vt:lpstr>
      <vt:lpstr>МЕТОДИКА  ПРОВЕДЕНИЯ  ДИСТАНЦИОННОГО  УРОКА  И  ИСПОЛЬЗОВАНИЕ  ПРИЛОЖЕНИЯ  ZOOM</vt:lpstr>
      <vt:lpstr>Презентация PowerPoint</vt:lpstr>
      <vt:lpstr>ПРИЛОЖЕНИЕ   ZOOM  </vt:lpstr>
      <vt:lpstr>Презентация PowerPoint</vt:lpstr>
      <vt:lpstr>ТРЕБОВАНИЯ  К  ПРОВЕДЕНИЮ  ДИСТАНЦИОННОГО  УРОКА:</vt:lpstr>
      <vt:lpstr>ВЫВОДЫ: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ПРОВЕДЕНИЯ  ДИСТАНЦИОННОГО  УРОКА  И  ИСПОЛЬЗОВАНИЕ  ПРИЛОЖЕНИЯ  ZOOM</dc:title>
  <dc:creator>Мария</dc:creator>
  <cp:lastModifiedBy>Мария</cp:lastModifiedBy>
  <cp:revision>8</cp:revision>
  <dcterms:created xsi:type="dcterms:W3CDTF">2020-11-05T13:31:45Z</dcterms:created>
  <dcterms:modified xsi:type="dcterms:W3CDTF">2020-11-05T19:57:29Z</dcterms:modified>
</cp:coreProperties>
</file>